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32" r:id="rId6"/>
    <p:sldMasterId id="2147484056" r:id="rId7"/>
    <p:sldMasterId id="2147484546" r:id="rId8"/>
    <p:sldMasterId id="2147484558" r:id="rId9"/>
    <p:sldMasterId id="2147484968" r:id="rId10"/>
    <p:sldMasterId id="2147484980" r:id="rId11"/>
    <p:sldMasterId id="2147484992" r:id="rId12"/>
    <p:sldMasterId id="2147485004" r:id="rId13"/>
    <p:sldMasterId id="2147485016" r:id="rId14"/>
    <p:sldMasterId id="2147485028" r:id="rId15"/>
    <p:sldMasterId id="2147485040" r:id="rId16"/>
    <p:sldMasterId id="2147485052" r:id="rId17"/>
    <p:sldMasterId id="2147485064" r:id="rId18"/>
    <p:sldMasterId id="2147485076" r:id="rId19"/>
    <p:sldMasterId id="2147485088" r:id="rId20"/>
  </p:sldMasterIdLst>
  <p:notesMasterIdLst>
    <p:notesMasterId r:id="rId170"/>
  </p:notesMasterIdLst>
  <p:sldIdLst>
    <p:sldId id="699" r:id="rId21"/>
    <p:sldId id="632" r:id="rId22"/>
    <p:sldId id="633" r:id="rId23"/>
    <p:sldId id="634" r:id="rId24"/>
    <p:sldId id="635" r:id="rId25"/>
    <p:sldId id="636" r:id="rId26"/>
    <p:sldId id="637" r:id="rId27"/>
    <p:sldId id="638" r:id="rId28"/>
    <p:sldId id="639" r:id="rId29"/>
    <p:sldId id="640" r:id="rId30"/>
    <p:sldId id="507" r:id="rId31"/>
    <p:sldId id="607" r:id="rId32"/>
    <p:sldId id="738" r:id="rId33"/>
    <p:sldId id="739" r:id="rId34"/>
    <p:sldId id="740" r:id="rId35"/>
    <p:sldId id="313" r:id="rId36"/>
    <p:sldId id="511" r:id="rId37"/>
    <p:sldId id="608" r:id="rId38"/>
    <p:sldId id="609" r:id="rId39"/>
    <p:sldId id="610" r:id="rId40"/>
    <p:sldId id="611" r:id="rId41"/>
    <p:sldId id="612" r:id="rId42"/>
    <p:sldId id="575" r:id="rId43"/>
    <p:sldId id="576" r:id="rId44"/>
    <p:sldId id="577" r:id="rId45"/>
    <p:sldId id="641" r:id="rId46"/>
    <p:sldId id="732" r:id="rId47"/>
    <p:sldId id="733" r:id="rId48"/>
    <p:sldId id="734" r:id="rId49"/>
    <p:sldId id="735" r:id="rId50"/>
    <p:sldId id="736" r:id="rId51"/>
    <p:sldId id="737" r:id="rId52"/>
    <p:sldId id="316" r:id="rId53"/>
    <p:sldId id="578" r:id="rId54"/>
    <p:sldId id="579" r:id="rId55"/>
    <p:sldId id="580" r:id="rId56"/>
    <p:sldId id="581" r:id="rId57"/>
    <p:sldId id="582" r:id="rId58"/>
    <p:sldId id="583" r:id="rId59"/>
    <p:sldId id="584" r:id="rId60"/>
    <p:sldId id="585" r:id="rId61"/>
    <p:sldId id="586" r:id="rId62"/>
    <p:sldId id="587" r:id="rId63"/>
    <p:sldId id="588" r:id="rId64"/>
    <p:sldId id="589" r:id="rId65"/>
    <p:sldId id="590" r:id="rId66"/>
    <p:sldId id="591" r:id="rId67"/>
    <p:sldId id="592" r:id="rId68"/>
    <p:sldId id="593" r:id="rId69"/>
    <p:sldId id="594" r:id="rId70"/>
    <p:sldId id="595" r:id="rId71"/>
    <p:sldId id="596" r:id="rId72"/>
    <p:sldId id="597" r:id="rId73"/>
    <p:sldId id="598" r:id="rId74"/>
    <p:sldId id="319" r:id="rId75"/>
    <p:sldId id="320" r:id="rId76"/>
    <p:sldId id="321" r:id="rId77"/>
    <p:sldId id="322" r:id="rId78"/>
    <p:sldId id="700" r:id="rId79"/>
    <p:sldId id="701" r:id="rId80"/>
    <p:sldId id="702" r:id="rId81"/>
    <p:sldId id="703" r:id="rId82"/>
    <p:sldId id="704" r:id="rId83"/>
    <p:sldId id="705" r:id="rId84"/>
    <p:sldId id="706" r:id="rId85"/>
    <p:sldId id="707" r:id="rId86"/>
    <p:sldId id="708" r:id="rId87"/>
    <p:sldId id="709" r:id="rId88"/>
    <p:sldId id="710" r:id="rId89"/>
    <p:sldId id="711" r:id="rId90"/>
    <p:sldId id="712" r:id="rId91"/>
    <p:sldId id="713" r:id="rId92"/>
    <p:sldId id="714" r:id="rId93"/>
    <p:sldId id="715" r:id="rId94"/>
    <p:sldId id="716" r:id="rId95"/>
    <p:sldId id="717" r:id="rId96"/>
    <p:sldId id="718" r:id="rId97"/>
    <p:sldId id="719" r:id="rId98"/>
    <p:sldId id="324" r:id="rId99"/>
    <p:sldId id="325" r:id="rId100"/>
    <p:sldId id="648" r:id="rId101"/>
    <p:sldId id="649" r:id="rId102"/>
    <p:sldId id="650" r:id="rId103"/>
    <p:sldId id="651" r:id="rId104"/>
    <p:sldId id="652" r:id="rId105"/>
    <p:sldId id="653" r:id="rId106"/>
    <p:sldId id="467" r:id="rId107"/>
    <p:sldId id="468" r:id="rId108"/>
    <p:sldId id="469" r:id="rId109"/>
    <p:sldId id="470" r:id="rId110"/>
    <p:sldId id="471" r:id="rId111"/>
    <p:sldId id="654" r:id="rId112"/>
    <p:sldId id="655" r:id="rId113"/>
    <p:sldId id="656" r:id="rId114"/>
    <p:sldId id="657" r:id="rId115"/>
    <p:sldId id="658" r:id="rId116"/>
    <p:sldId id="659" r:id="rId117"/>
    <p:sldId id="660" r:id="rId118"/>
    <p:sldId id="661" r:id="rId119"/>
    <p:sldId id="662" r:id="rId120"/>
    <p:sldId id="663" r:id="rId121"/>
    <p:sldId id="664" r:id="rId122"/>
    <p:sldId id="665" r:id="rId123"/>
    <p:sldId id="666" r:id="rId124"/>
    <p:sldId id="667" r:id="rId125"/>
    <p:sldId id="668" r:id="rId126"/>
    <p:sldId id="669" r:id="rId127"/>
    <p:sldId id="720" r:id="rId128"/>
    <p:sldId id="721" r:id="rId129"/>
    <p:sldId id="722" r:id="rId130"/>
    <p:sldId id="723" r:id="rId131"/>
    <p:sldId id="724" r:id="rId132"/>
    <p:sldId id="725" r:id="rId133"/>
    <p:sldId id="726" r:id="rId134"/>
    <p:sldId id="672" r:id="rId135"/>
    <p:sldId id="673" r:id="rId136"/>
    <p:sldId id="674" r:id="rId137"/>
    <p:sldId id="675" r:id="rId138"/>
    <p:sldId id="676" r:id="rId139"/>
    <p:sldId id="677" r:id="rId140"/>
    <p:sldId id="678" r:id="rId141"/>
    <p:sldId id="679" r:id="rId142"/>
    <p:sldId id="680" r:id="rId143"/>
    <p:sldId id="681" r:id="rId144"/>
    <p:sldId id="682" r:id="rId145"/>
    <p:sldId id="683" r:id="rId146"/>
    <p:sldId id="684" r:id="rId147"/>
    <p:sldId id="685" r:id="rId148"/>
    <p:sldId id="686" r:id="rId149"/>
    <p:sldId id="687" r:id="rId150"/>
    <p:sldId id="688" r:id="rId151"/>
    <p:sldId id="689" r:id="rId152"/>
    <p:sldId id="690" r:id="rId153"/>
    <p:sldId id="691" r:id="rId154"/>
    <p:sldId id="692" r:id="rId155"/>
    <p:sldId id="693" r:id="rId156"/>
    <p:sldId id="694" r:id="rId157"/>
    <p:sldId id="695" r:id="rId158"/>
    <p:sldId id="696" r:id="rId159"/>
    <p:sldId id="697" r:id="rId160"/>
    <p:sldId id="365" r:id="rId161"/>
    <p:sldId id="599" r:id="rId162"/>
    <p:sldId id="340" r:id="rId163"/>
    <p:sldId id="341" r:id="rId164"/>
    <p:sldId id="727" r:id="rId165"/>
    <p:sldId id="728" r:id="rId166"/>
    <p:sldId id="729" r:id="rId167"/>
    <p:sldId id="730" r:id="rId168"/>
    <p:sldId id="731" r:id="rId169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53735"/>
    <a:srgbClr val="BBE0E3"/>
    <a:srgbClr val="BFBFBF"/>
    <a:srgbClr val="C00000"/>
    <a:srgbClr val="66FFFF"/>
    <a:srgbClr val="FFFF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 varScale="1">
        <p:scale>
          <a:sx n="113" d="100"/>
          <a:sy n="113" d="100"/>
        </p:scale>
        <p:origin x="-147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33" Type="http://schemas.openxmlformats.org/officeDocument/2006/relationships/slide" Target="slides/slide113.xml"/><Relationship Id="rId138" Type="http://schemas.openxmlformats.org/officeDocument/2006/relationships/slide" Target="slides/slide118.xml"/><Relationship Id="rId154" Type="http://schemas.openxmlformats.org/officeDocument/2006/relationships/slide" Target="slides/slide134.xml"/><Relationship Id="rId159" Type="http://schemas.openxmlformats.org/officeDocument/2006/relationships/slide" Target="slides/slide139.xml"/><Relationship Id="rId170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28" Type="http://schemas.openxmlformats.org/officeDocument/2006/relationships/slide" Target="slides/slide108.xml"/><Relationship Id="rId144" Type="http://schemas.openxmlformats.org/officeDocument/2006/relationships/slide" Target="slides/slide124.xml"/><Relationship Id="rId149" Type="http://schemas.openxmlformats.org/officeDocument/2006/relationships/slide" Target="slides/slide12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160" Type="http://schemas.openxmlformats.org/officeDocument/2006/relationships/slide" Target="slides/slide140.xml"/><Relationship Id="rId165" Type="http://schemas.openxmlformats.org/officeDocument/2006/relationships/slide" Target="slides/slide145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18" Type="http://schemas.openxmlformats.org/officeDocument/2006/relationships/slide" Target="slides/slide98.xml"/><Relationship Id="rId134" Type="http://schemas.openxmlformats.org/officeDocument/2006/relationships/slide" Target="slides/slide114.xml"/><Relationship Id="rId139" Type="http://schemas.openxmlformats.org/officeDocument/2006/relationships/slide" Target="slides/slide119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50" Type="http://schemas.openxmlformats.org/officeDocument/2006/relationships/slide" Target="slides/slide130.xml"/><Relationship Id="rId155" Type="http://schemas.openxmlformats.org/officeDocument/2006/relationships/slide" Target="slides/slide135.xml"/><Relationship Id="rId171" Type="http://schemas.openxmlformats.org/officeDocument/2006/relationships/presProps" Target="pres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slide" Target="slides/slide83.xml"/><Relationship Id="rId108" Type="http://schemas.openxmlformats.org/officeDocument/2006/relationships/slide" Target="slides/slide88.xml"/><Relationship Id="rId124" Type="http://schemas.openxmlformats.org/officeDocument/2006/relationships/slide" Target="slides/slide104.xml"/><Relationship Id="rId129" Type="http://schemas.openxmlformats.org/officeDocument/2006/relationships/slide" Target="slides/slide109.xml"/><Relationship Id="rId54" Type="http://schemas.openxmlformats.org/officeDocument/2006/relationships/slide" Target="slides/slide34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40" Type="http://schemas.openxmlformats.org/officeDocument/2006/relationships/slide" Target="slides/slide120.xml"/><Relationship Id="rId145" Type="http://schemas.openxmlformats.org/officeDocument/2006/relationships/slide" Target="slides/slide125.xml"/><Relationship Id="rId161" Type="http://schemas.openxmlformats.org/officeDocument/2006/relationships/slide" Target="slides/slide141.xml"/><Relationship Id="rId166" Type="http://schemas.openxmlformats.org/officeDocument/2006/relationships/slide" Target="slides/slide1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14" Type="http://schemas.openxmlformats.org/officeDocument/2006/relationships/slide" Target="slides/slide94.xml"/><Relationship Id="rId119" Type="http://schemas.openxmlformats.org/officeDocument/2006/relationships/slide" Target="slides/slide99.xml"/><Relationship Id="rId127" Type="http://schemas.openxmlformats.org/officeDocument/2006/relationships/slide" Target="slides/slide10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130" Type="http://schemas.openxmlformats.org/officeDocument/2006/relationships/slide" Target="slides/slide110.xml"/><Relationship Id="rId135" Type="http://schemas.openxmlformats.org/officeDocument/2006/relationships/slide" Target="slides/slide115.xml"/><Relationship Id="rId143" Type="http://schemas.openxmlformats.org/officeDocument/2006/relationships/slide" Target="slides/slide123.xml"/><Relationship Id="rId148" Type="http://schemas.openxmlformats.org/officeDocument/2006/relationships/slide" Target="slides/slide128.xml"/><Relationship Id="rId151" Type="http://schemas.openxmlformats.org/officeDocument/2006/relationships/slide" Target="slides/slide131.xml"/><Relationship Id="rId156" Type="http://schemas.openxmlformats.org/officeDocument/2006/relationships/slide" Target="slides/slide136.xml"/><Relationship Id="rId164" Type="http://schemas.openxmlformats.org/officeDocument/2006/relationships/slide" Target="slides/slide144.xml"/><Relationship Id="rId169" Type="http://schemas.openxmlformats.org/officeDocument/2006/relationships/slide" Target="slides/slide14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viewProps" Target="viewProp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slide" Target="slides/slide100.xml"/><Relationship Id="rId125" Type="http://schemas.openxmlformats.org/officeDocument/2006/relationships/slide" Target="slides/slide105.xml"/><Relationship Id="rId141" Type="http://schemas.openxmlformats.org/officeDocument/2006/relationships/slide" Target="slides/slide121.xml"/><Relationship Id="rId146" Type="http://schemas.openxmlformats.org/officeDocument/2006/relationships/slide" Target="slides/slide126.xml"/><Relationship Id="rId167" Type="http://schemas.openxmlformats.org/officeDocument/2006/relationships/slide" Target="slides/slide14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162" Type="http://schemas.openxmlformats.org/officeDocument/2006/relationships/slide" Target="slides/slide14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131" Type="http://schemas.openxmlformats.org/officeDocument/2006/relationships/slide" Target="slides/slide111.xml"/><Relationship Id="rId136" Type="http://schemas.openxmlformats.org/officeDocument/2006/relationships/slide" Target="slides/slide116.xml"/><Relationship Id="rId157" Type="http://schemas.openxmlformats.org/officeDocument/2006/relationships/slide" Target="slides/slide137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52" Type="http://schemas.openxmlformats.org/officeDocument/2006/relationships/slide" Target="slides/slide132.xml"/><Relationship Id="rId173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26" Type="http://schemas.openxmlformats.org/officeDocument/2006/relationships/slide" Target="slides/slide106.xml"/><Relationship Id="rId147" Type="http://schemas.openxmlformats.org/officeDocument/2006/relationships/slide" Target="slides/slide127.xml"/><Relationship Id="rId168" Type="http://schemas.openxmlformats.org/officeDocument/2006/relationships/slide" Target="slides/slide1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142" Type="http://schemas.openxmlformats.org/officeDocument/2006/relationships/slide" Target="slides/slide122.xml"/><Relationship Id="rId163" Type="http://schemas.openxmlformats.org/officeDocument/2006/relationships/slide" Target="slides/slide14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116" Type="http://schemas.openxmlformats.org/officeDocument/2006/relationships/slide" Target="slides/slide96.xml"/><Relationship Id="rId137" Type="http://schemas.openxmlformats.org/officeDocument/2006/relationships/slide" Target="slides/slide117.xml"/><Relationship Id="rId158" Type="http://schemas.openxmlformats.org/officeDocument/2006/relationships/slide" Target="slides/slide13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111" Type="http://schemas.openxmlformats.org/officeDocument/2006/relationships/slide" Target="slides/slide91.xml"/><Relationship Id="rId132" Type="http://schemas.openxmlformats.org/officeDocument/2006/relationships/slide" Target="slides/slide112.xml"/><Relationship Id="rId153" Type="http://schemas.openxmlformats.org/officeDocument/2006/relationships/slide" Target="slides/slide133.xml"/><Relationship Id="rId17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4F9AACBA-84A5-4978-95F8-E261BCCEA4C0}" type="slidenum">
              <a:rPr lang="es-ES"/>
              <a:pPr>
                <a:defRPr/>
              </a:pPr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08060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575.xml"/><Relationship Id="rId2" Type="http://schemas.openxmlformats.org/officeDocument/2006/relationships/tags" Target="../tags/tag574.xml"/><Relationship Id="rId1" Type="http://schemas.openxmlformats.org/officeDocument/2006/relationships/tags" Target="../tags/tag573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577.xml"/><Relationship Id="rId4" Type="http://schemas.openxmlformats.org/officeDocument/2006/relationships/tags" Target="../tags/tag57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580.xml"/><Relationship Id="rId2" Type="http://schemas.openxmlformats.org/officeDocument/2006/relationships/tags" Target="../tags/tag579.xml"/><Relationship Id="rId1" Type="http://schemas.openxmlformats.org/officeDocument/2006/relationships/tags" Target="../tags/tag578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582.xml"/><Relationship Id="rId4" Type="http://schemas.openxmlformats.org/officeDocument/2006/relationships/tags" Target="../tags/tag58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tags" Target="../tags/tag585.xml"/><Relationship Id="rId2" Type="http://schemas.openxmlformats.org/officeDocument/2006/relationships/tags" Target="../tags/tag584.xml"/><Relationship Id="rId1" Type="http://schemas.openxmlformats.org/officeDocument/2006/relationships/tags" Target="../tags/tag583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587.xml"/><Relationship Id="rId4" Type="http://schemas.openxmlformats.org/officeDocument/2006/relationships/tags" Target="../tags/tag58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590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589.xml"/><Relationship Id="rId1" Type="http://schemas.openxmlformats.org/officeDocument/2006/relationships/tags" Target="../tags/tag588.xml"/><Relationship Id="rId6" Type="http://schemas.openxmlformats.org/officeDocument/2006/relationships/tags" Target="../tags/tag593.xml"/><Relationship Id="rId5" Type="http://schemas.openxmlformats.org/officeDocument/2006/relationships/tags" Target="../tags/tag592.xml"/><Relationship Id="rId4" Type="http://schemas.openxmlformats.org/officeDocument/2006/relationships/tags" Target="../tags/tag591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tags" Target="../tags/tag601.xml"/><Relationship Id="rId3" Type="http://schemas.openxmlformats.org/officeDocument/2006/relationships/tags" Target="../tags/tag596.xml"/><Relationship Id="rId7" Type="http://schemas.openxmlformats.org/officeDocument/2006/relationships/tags" Target="../tags/tag600.xml"/><Relationship Id="rId2" Type="http://schemas.openxmlformats.org/officeDocument/2006/relationships/tags" Target="../tags/tag595.xml"/><Relationship Id="rId1" Type="http://schemas.openxmlformats.org/officeDocument/2006/relationships/tags" Target="../tags/tag594.xml"/><Relationship Id="rId6" Type="http://schemas.openxmlformats.org/officeDocument/2006/relationships/tags" Target="../tags/tag599.xml"/><Relationship Id="rId5" Type="http://schemas.openxmlformats.org/officeDocument/2006/relationships/tags" Target="../tags/tag598.xml"/><Relationship Id="rId4" Type="http://schemas.openxmlformats.org/officeDocument/2006/relationships/tags" Target="../tags/tag597.xml"/><Relationship Id="rId9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604.xml"/><Relationship Id="rId2" Type="http://schemas.openxmlformats.org/officeDocument/2006/relationships/tags" Target="../tags/tag603.xml"/><Relationship Id="rId1" Type="http://schemas.openxmlformats.org/officeDocument/2006/relationships/tags" Target="../tags/tag602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60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tags" Target="../tags/tag608.xml"/><Relationship Id="rId2" Type="http://schemas.openxmlformats.org/officeDocument/2006/relationships/tags" Target="../tags/tag607.xml"/><Relationship Id="rId1" Type="http://schemas.openxmlformats.org/officeDocument/2006/relationships/tags" Target="../tags/tag606.xml"/><Relationship Id="rId4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tags" Target="../tags/tag611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610.xml"/><Relationship Id="rId1" Type="http://schemas.openxmlformats.org/officeDocument/2006/relationships/tags" Target="../tags/tag609.xml"/><Relationship Id="rId6" Type="http://schemas.openxmlformats.org/officeDocument/2006/relationships/tags" Target="../tags/tag614.xml"/><Relationship Id="rId5" Type="http://schemas.openxmlformats.org/officeDocument/2006/relationships/tags" Target="../tags/tag613.xml"/><Relationship Id="rId4" Type="http://schemas.openxmlformats.org/officeDocument/2006/relationships/tags" Target="../tags/tag61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tags" Target="../tags/tag617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616.xml"/><Relationship Id="rId1" Type="http://schemas.openxmlformats.org/officeDocument/2006/relationships/tags" Target="../tags/tag615.xml"/><Relationship Id="rId6" Type="http://schemas.openxmlformats.org/officeDocument/2006/relationships/tags" Target="../tags/tag620.xml"/><Relationship Id="rId5" Type="http://schemas.openxmlformats.org/officeDocument/2006/relationships/tags" Target="../tags/tag619.xml"/><Relationship Id="rId4" Type="http://schemas.openxmlformats.org/officeDocument/2006/relationships/tags" Target="../tags/tag61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tags" Target="../tags/tag623.xml"/><Relationship Id="rId2" Type="http://schemas.openxmlformats.org/officeDocument/2006/relationships/tags" Target="../tags/tag622.xml"/><Relationship Id="rId1" Type="http://schemas.openxmlformats.org/officeDocument/2006/relationships/tags" Target="../tags/tag621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625.xml"/><Relationship Id="rId4" Type="http://schemas.openxmlformats.org/officeDocument/2006/relationships/tags" Target="../tags/tag62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tags" Target="../tags/tag628.xml"/><Relationship Id="rId2" Type="http://schemas.openxmlformats.org/officeDocument/2006/relationships/tags" Target="../tags/tag627.xml"/><Relationship Id="rId1" Type="http://schemas.openxmlformats.org/officeDocument/2006/relationships/tags" Target="../tags/tag626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630.xml"/><Relationship Id="rId4" Type="http://schemas.openxmlformats.org/officeDocument/2006/relationships/tags" Target="../tags/tag629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638.xml"/><Relationship Id="rId2" Type="http://schemas.openxmlformats.org/officeDocument/2006/relationships/tags" Target="../tags/tag637.xml"/><Relationship Id="rId1" Type="http://schemas.openxmlformats.org/officeDocument/2006/relationships/tags" Target="../tags/tag636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40.xml"/><Relationship Id="rId4" Type="http://schemas.openxmlformats.org/officeDocument/2006/relationships/tags" Target="../tags/tag63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643.xml"/><Relationship Id="rId2" Type="http://schemas.openxmlformats.org/officeDocument/2006/relationships/tags" Target="../tags/tag642.xml"/><Relationship Id="rId1" Type="http://schemas.openxmlformats.org/officeDocument/2006/relationships/tags" Target="../tags/tag641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45.xml"/><Relationship Id="rId4" Type="http://schemas.openxmlformats.org/officeDocument/2006/relationships/tags" Target="../tags/tag64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648.xml"/><Relationship Id="rId2" Type="http://schemas.openxmlformats.org/officeDocument/2006/relationships/tags" Target="../tags/tag647.xml"/><Relationship Id="rId1" Type="http://schemas.openxmlformats.org/officeDocument/2006/relationships/tags" Target="../tags/tag646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50.xml"/><Relationship Id="rId4" Type="http://schemas.openxmlformats.org/officeDocument/2006/relationships/tags" Target="../tags/tag64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tags" Target="../tags/tag653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652.xml"/><Relationship Id="rId1" Type="http://schemas.openxmlformats.org/officeDocument/2006/relationships/tags" Target="../tags/tag651.xml"/><Relationship Id="rId6" Type="http://schemas.openxmlformats.org/officeDocument/2006/relationships/tags" Target="../tags/tag656.xml"/><Relationship Id="rId5" Type="http://schemas.openxmlformats.org/officeDocument/2006/relationships/tags" Target="../tags/tag655.xml"/><Relationship Id="rId4" Type="http://schemas.openxmlformats.org/officeDocument/2006/relationships/tags" Target="../tags/tag654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tags" Target="../tags/tag664.xml"/><Relationship Id="rId3" Type="http://schemas.openxmlformats.org/officeDocument/2006/relationships/tags" Target="../tags/tag659.xml"/><Relationship Id="rId7" Type="http://schemas.openxmlformats.org/officeDocument/2006/relationships/tags" Target="../tags/tag663.xml"/><Relationship Id="rId2" Type="http://schemas.openxmlformats.org/officeDocument/2006/relationships/tags" Target="../tags/tag658.xml"/><Relationship Id="rId1" Type="http://schemas.openxmlformats.org/officeDocument/2006/relationships/tags" Target="../tags/tag657.xml"/><Relationship Id="rId6" Type="http://schemas.openxmlformats.org/officeDocument/2006/relationships/tags" Target="../tags/tag662.xml"/><Relationship Id="rId5" Type="http://schemas.openxmlformats.org/officeDocument/2006/relationships/tags" Target="../tags/tag661.xml"/><Relationship Id="rId4" Type="http://schemas.openxmlformats.org/officeDocument/2006/relationships/tags" Target="../tags/tag660.xml"/><Relationship Id="rId9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tags" Target="../tags/tag667.xml"/><Relationship Id="rId2" Type="http://schemas.openxmlformats.org/officeDocument/2006/relationships/tags" Target="../tags/tag666.xml"/><Relationship Id="rId1" Type="http://schemas.openxmlformats.org/officeDocument/2006/relationships/tags" Target="../tags/tag665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66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671.xml"/><Relationship Id="rId2" Type="http://schemas.openxmlformats.org/officeDocument/2006/relationships/tags" Target="../tags/tag670.xml"/><Relationship Id="rId1" Type="http://schemas.openxmlformats.org/officeDocument/2006/relationships/tags" Target="../tags/tag669.xml"/><Relationship Id="rId4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tags" Target="../tags/tag674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673.xml"/><Relationship Id="rId1" Type="http://schemas.openxmlformats.org/officeDocument/2006/relationships/tags" Target="../tags/tag672.xml"/><Relationship Id="rId6" Type="http://schemas.openxmlformats.org/officeDocument/2006/relationships/tags" Target="../tags/tag677.xml"/><Relationship Id="rId5" Type="http://schemas.openxmlformats.org/officeDocument/2006/relationships/tags" Target="../tags/tag676.xml"/><Relationship Id="rId4" Type="http://schemas.openxmlformats.org/officeDocument/2006/relationships/tags" Target="../tags/tag675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tags" Target="../tags/tag680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679.xml"/><Relationship Id="rId1" Type="http://schemas.openxmlformats.org/officeDocument/2006/relationships/tags" Target="../tags/tag678.xml"/><Relationship Id="rId6" Type="http://schemas.openxmlformats.org/officeDocument/2006/relationships/tags" Target="../tags/tag683.xml"/><Relationship Id="rId5" Type="http://schemas.openxmlformats.org/officeDocument/2006/relationships/tags" Target="../tags/tag682.xml"/><Relationship Id="rId4" Type="http://schemas.openxmlformats.org/officeDocument/2006/relationships/tags" Target="../tags/tag68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tags" Target="../tags/tag686.xml"/><Relationship Id="rId2" Type="http://schemas.openxmlformats.org/officeDocument/2006/relationships/tags" Target="../tags/tag685.xml"/><Relationship Id="rId1" Type="http://schemas.openxmlformats.org/officeDocument/2006/relationships/tags" Target="../tags/tag684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88.xml"/><Relationship Id="rId4" Type="http://schemas.openxmlformats.org/officeDocument/2006/relationships/tags" Target="../tags/tag687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tags" Target="../tags/tag691.xml"/><Relationship Id="rId2" Type="http://schemas.openxmlformats.org/officeDocument/2006/relationships/tags" Target="../tags/tag690.xml"/><Relationship Id="rId1" Type="http://schemas.openxmlformats.org/officeDocument/2006/relationships/tags" Target="../tags/tag689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93.xml"/><Relationship Id="rId4" Type="http://schemas.openxmlformats.org/officeDocument/2006/relationships/tags" Target="../tags/tag692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701.xml"/><Relationship Id="rId2" Type="http://schemas.openxmlformats.org/officeDocument/2006/relationships/tags" Target="../tags/tag700.xml"/><Relationship Id="rId1" Type="http://schemas.openxmlformats.org/officeDocument/2006/relationships/tags" Target="../tags/tag699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703.xml"/><Relationship Id="rId4" Type="http://schemas.openxmlformats.org/officeDocument/2006/relationships/tags" Target="../tags/tag702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706.xml"/><Relationship Id="rId2" Type="http://schemas.openxmlformats.org/officeDocument/2006/relationships/tags" Target="../tags/tag705.xml"/><Relationship Id="rId1" Type="http://schemas.openxmlformats.org/officeDocument/2006/relationships/tags" Target="../tags/tag704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708.xml"/><Relationship Id="rId4" Type="http://schemas.openxmlformats.org/officeDocument/2006/relationships/tags" Target="../tags/tag70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711.xml"/><Relationship Id="rId2" Type="http://schemas.openxmlformats.org/officeDocument/2006/relationships/tags" Target="../tags/tag710.xml"/><Relationship Id="rId1" Type="http://schemas.openxmlformats.org/officeDocument/2006/relationships/tags" Target="../tags/tag709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713.xml"/><Relationship Id="rId4" Type="http://schemas.openxmlformats.org/officeDocument/2006/relationships/tags" Target="../tags/tag712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tags" Target="../tags/tag716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715.xml"/><Relationship Id="rId1" Type="http://schemas.openxmlformats.org/officeDocument/2006/relationships/tags" Target="../tags/tag714.xml"/><Relationship Id="rId6" Type="http://schemas.openxmlformats.org/officeDocument/2006/relationships/tags" Target="../tags/tag719.xml"/><Relationship Id="rId5" Type="http://schemas.openxmlformats.org/officeDocument/2006/relationships/tags" Target="../tags/tag718.xml"/><Relationship Id="rId4" Type="http://schemas.openxmlformats.org/officeDocument/2006/relationships/tags" Target="../tags/tag717.xml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tags" Target="../tags/tag727.xml"/><Relationship Id="rId3" Type="http://schemas.openxmlformats.org/officeDocument/2006/relationships/tags" Target="../tags/tag722.xml"/><Relationship Id="rId7" Type="http://schemas.openxmlformats.org/officeDocument/2006/relationships/tags" Target="../tags/tag726.xml"/><Relationship Id="rId2" Type="http://schemas.openxmlformats.org/officeDocument/2006/relationships/tags" Target="../tags/tag721.xml"/><Relationship Id="rId1" Type="http://schemas.openxmlformats.org/officeDocument/2006/relationships/tags" Target="../tags/tag720.xml"/><Relationship Id="rId6" Type="http://schemas.openxmlformats.org/officeDocument/2006/relationships/tags" Target="../tags/tag725.xml"/><Relationship Id="rId5" Type="http://schemas.openxmlformats.org/officeDocument/2006/relationships/tags" Target="../tags/tag724.xml"/><Relationship Id="rId4" Type="http://schemas.openxmlformats.org/officeDocument/2006/relationships/tags" Target="../tags/tag723.xml"/><Relationship Id="rId9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730.xml"/><Relationship Id="rId2" Type="http://schemas.openxmlformats.org/officeDocument/2006/relationships/tags" Target="../tags/tag729.xml"/><Relationship Id="rId1" Type="http://schemas.openxmlformats.org/officeDocument/2006/relationships/tags" Target="../tags/tag728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73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734.xml"/><Relationship Id="rId2" Type="http://schemas.openxmlformats.org/officeDocument/2006/relationships/tags" Target="../tags/tag733.xml"/><Relationship Id="rId1" Type="http://schemas.openxmlformats.org/officeDocument/2006/relationships/tags" Target="../tags/tag732.xml"/><Relationship Id="rId4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737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736.xml"/><Relationship Id="rId1" Type="http://schemas.openxmlformats.org/officeDocument/2006/relationships/tags" Target="../tags/tag735.xml"/><Relationship Id="rId6" Type="http://schemas.openxmlformats.org/officeDocument/2006/relationships/tags" Target="../tags/tag740.xml"/><Relationship Id="rId5" Type="http://schemas.openxmlformats.org/officeDocument/2006/relationships/tags" Target="../tags/tag739.xml"/><Relationship Id="rId4" Type="http://schemas.openxmlformats.org/officeDocument/2006/relationships/tags" Target="../tags/tag73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743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742.xml"/><Relationship Id="rId1" Type="http://schemas.openxmlformats.org/officeDocument/2006/relationships/tags" Target="../tags/tag741.xml"/><Relationship Id="rId6" Type="http://schemas.openxmlformats.org/officeDocument/2006/relationships/tags" Target="../tags/tag746.xml"/><Relationship Id="rId5" Type="http://schemas.openxmlformats.org/officeDocument/2006/relationships/tags" Target="../tags/tag745.xml"/><Relationship Id="rId4" Type="http://schemas.openxmlformats.org/officeDocument/2006/relationships/tags" Target="../tags/tag74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749.xml"/><Relationship Id="rId2" Type="http://schemas.openxmlformats.org/officeDocument/2006/relationships/tags" Target="../tags/tag748.xml"/><Relationship Id="rId1" Type="http://schemas.openxmlformats.org/officeDocument/2006/relationships/tags" Target="../tags/tag747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751.xml"/><Relationship Id="rId4" Type="http://schemas.openxmlformats.org/officeDocument/2006/relationships/tags" Target="../tags/tag750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tags" Target="../tags/tag754.xml"/><Relationship Id="rId2" Type="http://schemas.openxmlformats.org/officeDocument/2006/relationships/tags" Target="../tags/tag753.xml"/><Relationship Id="rId1" Type="http://schemas.openxmlformats.org/officeDocument/2006/relationships/tags" Target="../tags/tag752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756.xml"/><Relationship Id="rId4" Type="http://schemas.openxmlformats.org/officeDocument/2006/relationships/tags" Target="../tags/tag75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tags" Target="../tags/tag764.xml"/><Relationship Id="rId2" Type="http://schemas.openxmlformats.org/officeDocument/2006/relationships/tags" Target="../tags/tag763.xml"/><Relationship Id="rId1" Type="http://schemas.openxmlformats.org/officeDocument/2006/relationships/tags" Target="../tags/tag762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766.xml"/><Relationship Id="rId4" Type="http://schemas.openxmlformats.org/officeDocument/2006/relationships/tags" Target="../tags/tag76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769.xml"/><Relationship Id="rId2" Type="http://schemas.openxmlformats.org/officeDocument/2006/relationships/tags" Target="../tags/tag768.xml"/><Relationship Id="rId1" Type="http://schemas.openxmlformats.org/officeDocument/2006/relationships/tags" Target="../tags/tag767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771.xml"/><Relationship Id="rId4" Type="http://schemas.openxmlformats.org/officeDocument/2006/relationships/tags" Target="../tags/tag770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774.xml"/><Relationship Id="rId2" Type="http://schemas.openxmlformats.org/officeDocument/2006/relationships/tags" Target="../tags/tag773.xml"/><Relationship Id="rId1" Type="http://schemas.openxmlformats.org/officeDocument/2006/relationships/tags" Target="../tags/tag772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776.xml"/><Relationship Id="rId4" Type="http://schemas.openxmlformats.org/officeDocument/2006/relationships/tags" Target="../tags/tag775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tags" Target="../tags/tag779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778.xml"/><Relationship Id="rId1" Type="http://schemas.openxmlformats.org/officeDocument/2006/relationships/tags" Target="../tags/tag777.xml"/><Relationship Id="rId6" Type="http://schemas.openxmlformats.org/officeDocument/2006/relationships/tags" Target="../tags/tag782.xml"/><Relationship Id="rId5" Type="http://schemas.openxmlformats.org/officeDocument/2006/relationships/tags" Target="../tags/tag781.xml"/><Relationship Id="rId4" Type="http://schemas.openxmlformats.org/officeDocument/2006/relationships/tags" Target="../tags/tag780.xml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tags" Target="../tags/tag790.xml"/><Relationship Id="rId3" Type="http://schemas.openxmlformats.org/officeDocument/2006/relationships/tags" Target="../tags/tag785.xml"/><Relationship Id="rId7" Type="http://schemas.openxmlformats.org/officeDocument/2006/relationships/tags" Target="../tags/tag789.xml"/><Relationship Id="rId2" Type="http://schemas.openxmlformats.org/officeDocument/2006/relationships/tags" Target="../tags/tag784.xml"/><Relationship Id="rId1" Type="http://schemas.openxmlformats.org/officeDocument/2006/relationships/tags" Target="../tags/tag783.xml"/><Relationship Id="rId6" Type="http://schemas.openxmlformats.org/officeDocument/2006/relationships/tags" Target="../tags/tag788.xml"/><Relationship Id="rId5" Type="http://schemas.openxmlformats.org/officeDocument/2006/relationships/tags" Target="../tags/tag787.xml"/><Relationship Id="rId4" Type="http://schemas.openxmlformats.org/officeDocument/2006/relationships/tags" Target="../tags/tag786.xml"/><Relationship Id="rId9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tags" Target="../tags/tag793.xml"/><Relationship Id="rId2" Type="http://schemas.openxmlformats.org/officeDocument/2006/relationships/tags" Target="../tags/tag792.xml"/><Relationship Id="rId1" Type="http://schemas.openxmlformats.org/officeDocument/2006/relationships/tags" Target="../tags/tag791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794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797.xml"/><Relationship Id="rId2" Type="http://schemas.openxmlformats.org/officeDocument/2006/relationships/tags" Target="../tags/tag796.xml"/><Relationship Id="rId1" Type="http://schemas.openxmlformats.org/officeDocument/2006/relationships/tags" Target="../tags/tag795.xml"/><Relationship Id="rId4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800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799.xml"/><Relationship Id="rId1" Type="http://schemas.openxmlformats.org/officeDocument/2006/relationships/tags" Target="../tags/tag798.xml"/><Relationship Id="rId6" Type="http://schemas.openxmlformats.org/officeDocument/2006/relationships/tags" Target="../tags/tag803.xml"/><Relationship Id="rId5" Type="http://schemas.openxmlformats.org/officeDocument/2006/relationships/tags" Target="../tags/tag802.xml"/><Relationship Id="rId4" Type="http://schemas.openxmlformats.org/officeDocument/2006/relationships/tags" Target="../tags/tag80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tags" Target="../tags/tag806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805.xml"/><Relationship Id="rId1" Type="http://schemas.openxmlformats.org/officeDocument/2006/relationships/tags" Target="../tags/tag804.xml"/><Relationship Id="rId6" Type="http://schemas.openxmlformats.org/officeDocument/2006/relationships/tags" Target="../tags/tag809.xml"/><Relationship Id="rId5" Type="http://schemas.openxmlformats.org/officeDocument/2006/relationships/tags" Target="../tags/tag808.xml"/><Relationship Id="rId4" Type="http://schemas.openxmlformats.org/officeDocument/2006/relationships/tags" Target="../tags/tag807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tags" Target="../tags/tag812.xml"/><Relationship Id="rId2" Type="http://schemas.openxmlformats.org/officeDocument/2006/relationships/tags" Target="../tags/tag811.xml"/><Relationship Id="rId1" Type="http://schemas.openxmlformats.org/officeDocument/2006/relationships/tags" Target="../tags/tag810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814.xml"/><Relationship Id="rId4" Type="http://schemas.openxmlformats.org/officeDocument/2006/relationships/tags" Target="../tags/tag81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tags" Target="../tags/tag817.xml"/><Relationship Id="rId2" Type="http://schemas.openxmlformats.org/officeDocument/2006/relationships/tags" Target="../tags/tag816.xml"/><Relationship Id="rId1" Type="http://schemas.openxmlformats.org/officeDocument/2006/relationships/tags" Target="../tags/tag815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819.xml"/><Relationship Id="rId4" Type="http://schemas.openxmlformats.org/officeDocument/2006/relationships/tags" Target="../tags/tag818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tags" Target="../tags/tag827.xml"/><Relationship Id="rId2" Type="http://schemas.openxmlformats.org/officeDocument/2006/relationships/tags" Target="../tags/tag826.xml"/><Relationship Id="rId1" Type="http://schemas.openxmlformats.org/officeDocument/2006/relationships/tags" Target="../tags/tag825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829.xml"/><Relationship Id="rId4" Type="http://schemas.openxmlformats.org/officeDocument/2006/relationships/tags" Target="../tags/tag828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832.xml"/><Relationship Id="rId2" Type="http://schemas.openxmlformats.org/officeDocument/2006/relationships/tags" Target="../tags/tag831.xml"/><Relationship Id="rId1" Type="http://schemas.openxmlformats.org/officeDocument/2006/relationships/tags" Target="../tags/tag830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834.xml"/><Relationship Id="rId4" Type="http://schemas.openxmlformats.org/officeDocument/2006/relationships/tags" Target="../tags/tag83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837.xml"/><Relationship Id="rId2" Type="http://schemas.openxmlformats.org/officeDocument/2006/relationships/tags" Target="../tags/tag836.xml"/><Relationship Id="rId1" Type="http://schemas.openxmlformats.org/officeDocument/2006/relationships/tags" Target="../tags/tag835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839.xml"/><Relationship Id="rId4" Type="http://schemas.openxmlformats.org/officeDocument/2006/relationships/tags" Target="../tags/tag838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tags" Target="../tags/tag842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841.xml"/><Relationship Id="rId1" Type="http://schemas.openxmlformats.org/officeDocument/2006/relationships/tags" Target="../tags/tag840.xml"/><Relationship Id="rId6" Type="http://schemas.openxmlformats.org/officeDocument/2006/relationships/tags" Target="../tags/tag845.xml"/><Relationship Id="rId5" Type="http://schemas.openxmlformats.org/officeDocument/2006/relationships/tags" Target="../tags/tag844.xml"/><Relationship Id="rId4" Type="http://schemas.openxmlformats.org/officeDocument/2006/relationships/tags" Target="../tags/tag843.xml"/></Relationships>
</file>

<file path=ppt/slideLayouts/_rels/slideLayout148.xml.rels><?xml version="1.0" encoding="UTF-8" standalone="yes"?>
<Relationships xmlns="http://schemas.openxmlformats.org/package/2006/relationships"><Relationship Id="rId8" Type="http://schemas.openxmlformats.org/officeDocument/2006/relationships/tags" Target="../tags/tag853.xml"/><Relationship Id="rId3" Type="http://schemas.openxmlformats.org/officeDocument/2006/relationships/tags" Target="../tags/tag848.xml"/><Relationship Id="rId7" Type="http://schemas.openxmlformats.org/officeDocument/2006/relationships/tags" Target="../tags/tag852.xml"/><Relationship Id="rId2" Type="http://schemas.openxmlformats.org/officeDocument/2006/relationships/tags" Target="../tags/tag847.xml"/><Relationship Id="rId1" Type="http://schemas.openxmlformats.org/officeDocument/2006/relationships/tags" Target="../tags/tag846.xml"/><Relationship Id="rId6" Type="http://schemas.openxmlformats.org/officeDocument/2006/relationships/tags" Target="../tags/tag851.xml"/><Relationship Id="rId5" Type="http://schemas.openxmlformats.org/officeDocument/2006/relationships/tags" Target="../tags/tag850.xml"/><Relationship Id="rId4" Type="http://schemas.openxmlformats.org/officeDocument/2006/relationships/tags" Target="../tags/tag849.xml"/><Relationship Id="rId9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tags" Target="../tags/tag856.xml"/><Relationship Id="rId2" Type="http://schemas.openxmlformats.org/officeDocument/2006/relationships/tags" Target="../tags/tag855.xml"/><Relationship Id="rId1" Type="http://schemas.openxmlformats.org/officeDocument/2006/relationships/tags" Target="../tags/tag854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85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860.xml"/><Relationship Id="rId2" Type="http://schemas.openxmlformats.org/officeDocument/2006/relationships/tags" Target="../tags/tag859.xml"/><Relationship Id="rId1" Type="http://schemas.openxmlformats.org/officeDocument/2006/relationships/tags" Target="../tags/tag858.xml"/><Relationship Id="rId4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tags" Target="../tags/tag863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862.xml"/><Relationship Id="rId1" Type="http://schemas.openxmlformats.org/officeDocument/2006/relationships/tags" Target="../tags/tag861.xml"/><Relationship Id="rId6" Type="http://schemas.openxmlformats.org/officeDocument/2006/relationships/tags" Target="../tags/tag866.xml"/><Relationship Id="rId5" Type="http://schemas.openxmlformats.org/officeDocument/2006/relationships/tags" Target="../tags/tag865.xml"/><Relationship Id="rId4" Type="http://schemas.openxmlformats.org/officeDocument/2006/relationships/tags" Target="../tags/tag86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tags" Target="../tags/tag869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868.xml"/><Relationship Id="rId1" Type="http://schemas.openxmlformats.org/officeDocument/2006/relationships/tags" Target="../tags/tag867.xml"/><Relationship Id="rId6" Type="http://schemas.openxmlformats.org/officeDocument/2006/relationships/tags" Target="../tags/tag872.xml"/><Relationship Id="rId5" Type="http://schemas.openxmlformats.org/officeDocument/2006/relationships/tags" Target="../tags/tag871.xml"/><Relationship Id="rId4" Type="http://schemas.openxmlformats.org/officeDocument/2006/relationships/tags" Target="../tags/tag870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tags" Target="../tags/tag875.xml"/><Relationship Id="rId2" Type="http://schemas.openxmlformats.org/officeDocument/2006/relationships/tags" Target="../tags/tag874.xml"/><Relationship Id="rId1" Type="http://schemas.openxmlformats.org/officeDocument/2006/relationships/tags" Target="../tags/tag873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877.xml"/><Relationship Id="rId4" Type="http://schemas.openxmlformats.org/officeDocument/2006/relationships/tags" Target="../tags/tag876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tags" Target="../tags/tag880.xml"/><Relationship Id="rId2" Type="http://schemas.openxmlformats.org/officeDocument/2006/relationships/tags" Target="../tags/tag879.xml"/><Relationship Id="rId1" Type="http://schemas.openxmlformats.org/officeDocument/2006/relationships/tags" Target="../tags/tag878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882.xml"/><Relationship Id="rId4" Type="http://schemas.openxmlformats.org/officeDocument/2006/relationships/tags" Target="../tags/tag88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tags" Target="../tags/tag890.xml"/><Relationship Id="rId2" Type="http://schemas.openxmlformats.org/officeDocument/2006/relationships/tags" Target="../tags/tag889.xml"/><Relationship Id="rId1" Type="http://schemas.openxmlformats.org/officeDocument/2006/relationships/tags" Target="../tags/tag888.xml"/><Relationship Id="rId6" Type="http://schemas.openxmlformats.org/officeDocument/2006/relationships/slideMaster" Target="../slideMasters/slideMaster19.xml"/><Relationship Id="rId5" Type="http://schemas.openxmlformats.org/officeDocument/2006/relationships/tags" Target="../tags/tag892.xml"/><Relationship Id="rId4" Type="http://schemas.openxmlformats.org/officeDocument/2006/relationships/tags" Target="../tags/tag89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tags" Target="../tags/tag895.xml"/><Relationship Id="rId2" Type="http://schemas.openxmlformats.org/officeDocument/2006/relationships/tags" Target="../tags/tag894.xml"/><Relationship Id="rId1" Type="http://schemas.openxmlformats.org/officeDocument/2006/relationships/tags" Target="../tags/tag893.xml"/><Relationship Id="rId6" Type="http://schemas.openxmlformats.org/officeDocument/2006/relationships/slideMaster" Target="../slideMasters/slideMaster19.xml"/><Relationship Id="rId5" Type="http://schemas.openxmlformats.org/officeDocument/2006/relationships/tags" Target="../tags/tag897.xml"/><Relationship Id="rId4" Type="http://schemas.openxmlformats.org/officeDocument/2006/relationships/tags" Target="../tags/tag896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tags" Target="../tags/tag900.xml"/><Relationship Id="rId2" Type="http://schemas.openxmlformats.org/officeDocument/2006/relationships/tags" Target="../tags/tag899.xml"/><Relationship Id="rId1" Type="http://schemas.openxmlformats.org/officeDocument/2006/relationships/tags" Target="../tags/tag898.xml"/><Relationship Id="rId6" Type="http://schemas.openxmlformats.org/officeDocument/2006/relationships/slideMaster" Target="../slideMasters/slideMaster19.xml"/><Relationship Id="rId5" Type="http://schemas.openxmlformats.org/officeDocument/2006/relationships/tags" Target="../tags/tag902.xml"/><Relationship Id="rId4" Type="http://schemas.openxmlformats.org/officeDocument/2006/relationships/tags" Target="../tags/tag901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tags" Target="../tags/tag905.xml"/><Relationship Id="rId7" Type="http://schemas.openxmlformats.org/officeDocument/2006/relationships/slideMaster" Target="../slideMasters/slideMaster19.xml"/><Relationship Id="rId2" Type="http://schemas.openxmlformats.org/officeDocument/2006/relationships/tags" Target="../tags/tag904.xml"/><Relationship Id="rId1" Type="http://schemas.openxmlformats.org/officeDocument/2006/relationships/tags" Target="../tags/tag903.xml"/><Relationship Id="rId6" Type="http://schemas.openxmlformats.org/officeDocument/2006/relationships/tags" Target="../tags/tag908.xml"/><Relationship Id="rId5" Type="http://schemas.openxmlformats.org/officeDocument/2006/relationships/tags" Target="../tags/tag907.xml"/><Relationship Id="rId4" Type="http://schemas.openxmlformats.org/officeDocument/2006/relationships/tags" Target="../tags/tag906.xml"/></Relationships>
</file>

<file path=ppt/slideLayouts/_rels/slideLayout203.xml.rels><?xml version="1.0" encoding="UTF-8" standalone="yes"?>
<Relationships xmlns="http://schemas.openxmlformats.org/package/2006/relationships"><Relationship Id="rId8" Type="http://schemas.openxmlformats.org/officeDocument/2006/relationships/tags" Target="../tags/tag916.xml"/><Relationship Id="rId3" Type="http://schemas.openxmlformats.org/officeDocument/2006/relationships/tags" Target="../tags/tag911.xml"/><Relationship Id="rId7" Type="http://schemas.openxmlformats.org/officeDocument/2006/relationships/tags" Target="../tags/tag915.xml"/><Relationship Id="rId2" Type="http://schemas.openxmlformats.org/officeDocument/2006/relationships/tags" Target="../tags/tag910.xml"/><Relationship Id="rId1" Type="http://schemas.openxmlformats.org/officeDocument/2006/relationships/tags" Target="../tags/tag909.xml"/><Relationship Id="rId6" Type="http://schemas.openxmlformats.org/officeDocument/2006/relationships/tags" Target="../tags/tag914.xml"/><Relationship Id="rId5" Type="http://schemas.openxmlformats.org/officeDocument/2006/relationships/tags" Target="../tags/tag913.xml"/><Relationship Id="rId4" Type="http://schemas.openxmlformats.org/officeDocument/2006/relationships/tags" Target="../tags/tag912.xml"/><Relationship Id="rId9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tags" Target="../tags/tag919.xml"/><Relationship Id="rId2" Type="http://schemas.openxmlformats.org/officeDocument/2006/relationships/tags" Target="../tags/tag918.xml"/><Relationship Id="rId1" Type="http://schemas.openxmlformats.org/officeDocument/2006/relationships/tags" Target="../tags/tag917.xml"/><Relationship Id="rId5" Type="http://schemas.openxmlformats.org/officeDocument/2006/relationships/slideMaster" Target="../slideMasters/slideMaster19.xml"/><Relationship Id="rId4" Type="http://schemas.openxmlformats.org/officeDocument/2006/relationships/tags" Target="../tags/tag920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tags" Target="../tags/tag923.xml"/><Relationship Id="rId2" Type="http://schemas.openxmlformats.org/officeDocument/2006/relationships/tags" Target="../tags/tag922.xml"/><Relationship Id="rId1" Type="http://schemas.openxmlformats.org/officeDocument/2006/relationships/tags" Target="../tags/tag921.xml"/><Relationship Id="rId4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tags" Target="../tags/tag926.xml"/><Relationship Id="rId7" Type="http://schemas.openxmlformats.org/officeDocument/2006/relationships/slideMaster" Target="../slideMasters/slideMaster19.xml"/><Relationship Id="rId2" Type="http://schemas.openxmlformats.org/officeDocument/2006/relationships/tags" Target="../tags/tag925.xml"/><Relationship Id="rId1" Type="http://schemas.openxmlformats.org/officeDocument/2006/relationships/tags" Target="../tags/tag924.xml"/><Relationship Id="rId6" Type="http://schemas.openxmlformats.org/officeDocument/2006/relationships/tags" Target="../tags/tag929.xml"/><Relationship Id="rId5" Type="http://schemas.openxmlformats.org/officeDocument/2006/relationships/tags" Target="../tags/tag928.xml"/><Relationship Id="rId4" Type="http://schemas.openxmlformats.org/officeDocument/2006/relationships/tags" Target="../tags/tag927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tags" Target="../tags/tag932.xml"/><Relationship Id="rId7" Type="http://schemas.openxmlformats.org/officeDocument/2006/relationships/slideMaster" Target="../slideMasters/slideMaster19.xml"/><Relationship Id="rId2" Type="http://schemas.openxmlformats.org/officeDocument/2006/relationships/tags" Target="../tags/tag931.xml"/><Relationship Id="rId1" Type="http://schemas.openxmlformats.org/officeDocument/2006/relationships/tags" Target="../tags/tag930.xml"/><Relationship Id="rId6" Type="http://schemas.openxmlformats.org/officeDocument/2006/relationships/tags" Target="../tags/tag935.xml"/><Relationship Id="rId5" Type="http://schemas.openxmlformats.org/officeDocument/2006/relationships/tags" Target="../tags/tag934.xml"/><Relationship Id="rId4" Type="http://schemas.openxmlformats.org/officeDocument/2006/relationships/tags" Target="../tags/tag933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tags" Target="../tags/tag938.xml"/><Relationship Id="rId2" Type="http://schemas.openxmlformats.org/officeDocument/2006/relationships/tags" Target="../tags/tag937.xml"/><Relationship Id="rId1" Type="http://schemas.openxmlformats.org/officeDocument/2006/relationships/tags" Target="../tags/tag936.xml"/><Relationship Id="rId6" Type="http://schemas.openxmlformats.org/officeDocument/2006/relationships/slideMaster" Target="../slideMasters/slideMaster19.xml"/><Relationship Id="rId5" Type="http://schemas.openxmlformats.org/officeDocument/2006/relationships/tags" Target="../tags/tag940.xml"/><Relationship Id="rId4" Type="http://schemas.openxmlformats.org/officeDocument/2006/relationships/tags" Target="../tags/tag939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tags" Target="../tags/tag943.xml"/><Relationship Id="rId2" Type="http://schemas.openxmlformats.org/officeDocument/2006/relationships/tags" Target="../tags/tag942.xml"/><Relationship Id="rId1" Type="http://schemas.openxmlformats.org/officeDocument/2006/relationships/tags" Target="../tags/tag941.xml"/><Relationship Id="rId6" Type="http://schemas.openxmlformats.org/officeDocument/2006/relationships/slideMaster" Target="../slideMasters/slideMaster19.xml"/><Relationship Id="rId5" Type="http://schemas.openxmlformats.org/officeDocument/2006/relationships/tags" Target="../tags/tag945.xml"/><Relationship Id="rId4" Type="http://schemas.openxmlformats.org/officeDocument/2006/relationships/tags" Target="../tags/tag94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1.xml"/><Relationship Id="rId4" Type="http://schemas.openxmlformats.org/officeDocument/2006/relationships/tags" Target="../tags/tag120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6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99.xml"/><Relationship Id="rId4" Type="http://schemas.openxmlformats.org/officeDocument/2006/relationships/tags" Target="../tags/tag19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04.xml"/><Relationship Id="rId4" Type="http://schemas.openxmlformats.org/officeDocument/2006/relationships/tags" Target="../tags/tag20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09.xml"/><Relationship Id="rId4" Type="http://schemas.openxmlformats.org/officeDocument/2006/relationships/tags" Target="../tags/tag20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212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9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2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4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33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239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47.xml"/><Relationship Id="rId4" Type="http://schemas.openxmlformats.org/officeDocument/2006/relationships/tags" Target="../tags/tag24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52.xml"/><Relationship Id="rId4" Type="http://schemas.openxmlformats.org/officeDocument/2006/relationships/tags" Target="../tags/tag25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62.xml"/><Relationship Id="rId4" Type="http://schemas.openxmlformats.org/officeDocument/2006/relationships/tags" Target="../tags/tag26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67.xml"/><Relationship Id="rId4" Type="http://schemas.openxmlformats.org/officeDocument/2006/relationships/tags" Target="../tags/tag26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72.xml"/><Relationship Id="rId4" Type="http://schemas.openxmlformats.org/officeDocument/2006/relationships/tags" Target="../tags/tag27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27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5" Type="http://schemas.openxmlformats.org/officeDocument/2006/relationships/tags" Target="../tags/tag277.xml"/><Relationship Id="rId4" Type="http://schemas.openxmlformats.org/officeDocument/2006/relationships/tags" Target="../tags/tag276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286.xml"/><Relationship Id="rId3" Type="http://schemas.openxmlformats.org/officeDocument/2006/relationships/tags" Target="../tags/tag281.xml"/><Relationship Id="rId7" Type="http://schemas.openxmlformats.org/officeDocument/2006/relationships/tags" Target="../tags/tag285.xml"/><Relationship Id="rId2" Type="http://schemas.openxmlformats.org/officeDocument/2006/relationships/tags" Target="../tags/tag280.xml"/><Relationship Id="rId1" Type="http://schemas.openxmlformats.org/officeDocument/2006/relationships/tags" Target="../tags/tag279.xml"/><Relationship Id="rId6" Type="http://schemas.openxmlformats.org/officeDocument/2006/relationships/tags" Target="../tags/tag284.xml"/><Relationship Id="rId5" Type="http://schemas.openxmlformats.org/officeDocument/2006/relationships/tags" Target="../tags/tag283.xml"/><Relationship Id="rId4" Type="http://schemas.openxmlformats.org/officeDocument/2006/relationships/tags" Target="../tags/tag282.xml"/><Relationship Id="rId9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9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4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296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5" Type="http://schemas.openxmlformats.org/officeDocument/2006/relationships/tags" Target="../tags/tag298.xml"/><Relationship Id="rId4" Type="http://schemas.openxmlformats.org/officeDocument/2006/relationships/tags" Target="../tags/tag29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302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10.xml"/><Relationship Id="rId4" Type="http://schemas.openxmlformats.org/officeDocument/2006/relationships/tags" Target="../tags/tag309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15.xml"/><Relationship Id="rId4" Type="http://schemas.openxmlformats.org/officeDocument/2006/relationships/tags" Target="../tags/tag31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25.xml"/><Relationship Id="rId4" Type="http://schemas.openxmlformats.org/officeDocument/2006/relationships/tags" Target="../tags/tag32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30.xml"/><Relationship Id="rId4" Type="http://schemas.openxmlformats.org/officeDocument/2006/relationships/tags" Target="../tags/tag329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33.xml"/><Relationship Id="rId2" Type="http://schemas.openxmlformats.org/officeDocument/2006/relationships/tags" Target="../tags/tag332.xml"/><Relationship Id="rId1" Type="http://schemas.openxmlformats.org/officeDocument/2006/relationships/tags" Target="../tags/tag331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35.xml"/><Relationship Id="rId4" Type="http://schemas.openxmlformats.org/officeDocument/2006/relationships/tags" Target="../tags/tag33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338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5" Type="http://schemas.openxmlformats.org/officeDocument/2006/relationships/tags" Target="../tags/tag340.xml"/><Relationship Id="rId4" Type="http://schemas.openxmlformats.org/officeDocument/2006/relationships/tags" Target="../tags/tag33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tags" Target="../tags/tag349.xml"/><Relationship Id="rId3" Type="http://schemas.openxmlformats.org/officeDocument/2006/relationships/tags" Target="../tags/tag344.xml"/><Relationship Id="rId7" Type="http://schemas.openxmlformats.org/officeDocument/2006/relationships/tags" Target="../tags/tag348.xml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tags" Target="../tags/tag347.xml"/><Relationship Id="rId5" Type="http://schemas.openxmlformats.org/officeDocument/2006/relationships/tags" Target="../tags/tag346.xml"/><Relationship Id="rId4" Type="http://schemas.openxmlformats.org/officeDocument/2006/relationships/tags" Target="../tags/tag345.xml"/><Relationship Id="rId9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352.xml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5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356.xml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4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359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6" Type="http://schemas.openxmlformats.org/officeDocument/2006/relationships/tags" Target="../tags/tag362.xml"/><Relationship Id="rId5" Type="http://schemas.openxmlformats.org/officeDocument/2006/relationships/tags" Target="../tags/tag361.xml"/><Relationship Id="rId4" Type="http://schemas.openxmlformats.org/officeDocument/2006/relationships/tags" Target="../tags/tag360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36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364.xml"/><Relationship Id="rId1" Type="http://schemas.openxmlformats.org/officeDocument/2006/relationships/tags" Target="../tags/tag363.xml"/><Relationship Id="rId6" Type="http://schemas.openxmlformats.org/officeDocument/2006/relationships/tags" Target="../tags/tag368.xml"/><Relationship Id="rId5" Type="http://schemas.openxmlformats.org/officeDocument/2006/relationships/tags" Target="../tags/tag367.xml"/><Relationship Id="rId4" Type="http://schemas.openxmlformats.org/officeDocument/2006/relationships/tags" Target="../tags/tag36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371.xml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73.xml"/><Relationship Id="rId4" Type="http://schemas.openxmlformats.org/officeDocument/2006/relationships/tags" Target="../tags/tag37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376.xml"/><Relationship Id="rId2" Type="http://schemas.openxmlformats.org/officeDocument/2006/relationships/tags" Target="../tags/tag375.xml"/><Relationship Id="rId1" Type="http://schemas.openxmlformats.org/officeDocument/2006/relationships/tags" Target="../tags/tag374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78.xml"/><Relationship Id="rId4" Type="http://schemas.openxmlformats.org/officeDocument/2006/relationships/tags" Target="../tags/tag37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386.xml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388.xml"/><Relationship Id="rId4" Type="http://schemas.openxmlformats.org/officeDocument/2006/relationships/tags" Target="../tags/tag38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391.xml"/><Relationship Id="rId2" Type="http://schemas.openxmlformats.org/officeDocument/2006/relationships/tags" Target="../tags/tag390.xml"/><Relationship Id="rId1" Type="http://schemas.openxmlformats.org/officeDocument/2006/relationships/tags" Target="../tags/tag38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393.xml"/><Relationship Id="rId4" Type="http://schemas.openxmlformats.org/officeDocument/2006/relationships/tags" Target="../tags/tag39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396.xml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398.xml"/><Relationship Id="rId4" Type="http://schemas.openxmlformats.org/officeDocument/2006/relationships/tags" Target="../tags/tag39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401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00.xml"/><Relationship Id="rId1" Type="http://schemas.openxmlformats.org/officeDocument/2006/relationships/tags" Target="../tags/tag399.xml"/><Relationship Id="rId6" Type="http://schemas.openxmlformats.org/officeDocument/2006/relationships/tags" Target="../tags/tag404.xml"/><Relationship Id="rId5" Type="http://schemas.openxmlformats.org/officeDocument/2006/relationships/tags" Target="../tags/tag403.xml"/><Relationship Id="rId4" Type="http://schemas.openxmlformats.org/officeDocument/2006/relationships/tags" Target="../tags/tag402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tags" Target="../tags/tag412.xml"/><Relationship Id="rId3" Type="http://schemas.openxmlformats.org/officeDocument/2006/relationships/tags" Target="../tags/tag407.xml"/><Relationship Id="rId7" Type="http://schemas.openxmlformats.org/officeDocument/2006/relationships/tags" Target="../tags/tag411.xml"/><Relationship Id="rId2" Type="http://schemas.openxmlformats.org/officeDocument/2006/relationships/tags" Target="../tags/tag406.xml"/><Relationship Id="rId1" Type="http://schemas.openxmlformats.org/officeDocument/2006/relationships/tags" Target="../tags/tag405.xml"/><Relationship Id="rId6" Type="http://schemas.openxmlformats.org/officeDocument/2006/relationships/tags" Target="../tags/tag410.xml"/><Relationship Id="rId5" Type="http://schemas.openxmlformats.org/officeDocument/2006/relationships/tags" Target="../tags/tag409.xml"/><Relationship Id="rId4" Type="http://schemas.openxmlformats.org/officeDocument/2006/relationships/tags" Target="../tags/tag408.xml"/><Relationship Id="rId9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415.xml"/><Relationship Id="rId2" Type="http://schemas.openxmlformats.org/officeDocument/2006/relationships/tags" Target="../tags/tag414.xml"/><Relationship Id="rId1" Type="http://schemas.openxmlformats.org/officeDocument/2006/relationships/tags" Target="../tags/tag413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41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419.xml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4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422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6" Type="http://schemas.openxmlformats.org/officeDocument/2006/relationships/tags" Target="../tags/tag425.xml"/><Relationship Id="rId5" Type="http://schemas.openxmlformats.org/officeDocument/2006/relationships/tags" Target="../tags/tag424.xml"/><Relationship Id="rId4" Type="http://schemas.openxmlformats.org/officeDocument/2006/relationships/tags" Target="../tags/tag42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428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27.xml"/><Relationship Id="rId1" Type="http://schemas.openxmlformats.org/officeDocument/2006/relationships/tags" Target="../tags/tag426.xml"/><Relationship Id="rId6" Type="http://schemas.openxmlformats.org/officeDocument/2006/relationships/tags" Target="../tags/tag431.xml"/><Relationship Id="rId5" Type="http://schemas.openxmlformats.org/officeDocument/2006/relationships/tags" Target="../tags/tag430.xml"/><Relationship Id="rId4" Type="http://schemas.openxmlformats.org/officeDocument/2006/relationships/tags" Target="../tags/tag429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434.xml"/><Relationship Id="rId2" Type="http://schemas.openxmlformats.org/officeDocument/2006/relationships/tags" Target="../tags/tag433.xml"/><Relationship Id="rId1" Type="http://schemas.openxmlformats.org/officeDocument/2006/relationships/tags" Target="../tags/tag43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436.xml"/><Relationship Id="rId4" Type="http://schemas.openxmlformats.org/officeDocument/2006/relationships/tags" Target="../tags/tag43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439.xml"/><Relationship Id="rId2" Type="http://schemas.openxmlformats.org/officeDocument/2006/relationships/tags" Target="../tags/tag438.xml"/><Relationship Id="rId1" Type="http://schemas.openxmlformats.org/officeDocument/2006/relationships/tags" Target="../tags/tag43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441.xml"/><Relationship Id="rId4" Type="http://schemas.openxmlformats.org/officeDocument/2006/relationships/tags" Target="../tags/tag440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449.xml"/><Relationship Id="rId2" Type="http://schemas.openxmlformats.org/officeDocument/2006/relationships/tags" Target="../tags/tag448.xml"/><Relationship Id="rId1" Type="http://schemas.openxmlformats.org/officeDocument/2006/relationships/tags" Target="../tags/tag447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451.xml"/><Relationship Id="rId4" Type="http://schemas.openxmlformats.org/officeDocument/2006/relationships/tags" Target="../tags/tag450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454.xml"/><Relationship Id="rId2" Type="http://schemas.openxmlformats.org/officeDocument/2006/relationships/tags" Target="../tags/tag453.xml"/><Relationship Id="rId1" Type="http://schemas.openxmlformats.org/officeDocument/2006/relationships/tags" Target="../tags/tag452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456.xml"/><Relationship Id="rId4" Type="http://schemas.openxmlformats.org/officeDocument/2006/relationships/tags" Target="../tags/tag45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459.xml"/><Relationship Id="rId2" Type="http://schemas.openxmlformats.org/officeDocument/2006/relationships/tags" Target="../tags/tag458.xml"/><Relationship Id="rId1" Type="http://schemas.openxmlformats.org/officeDocument/2006/relationships/tags" Target="../tags/tag457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461.xml"/><Relationship Id="rId4" Type="http://schemas.openxmlformats.org/officeDocument/2006/relationships/tags" Target="../tags/tag460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464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463.xml"/><Relationship Id="rId1" Type="http://schemas.openxmlformats.org/officeDocument/2006/relationships/tags" Target="../tags/tag462.xml"/><Relationship Id="rId6" Type="http://schemas.openxmlformats.org/officeDocument/2006/relationships/tags" Target="../tags/tag467.xml"/><Relationship Id="rId5" Type="http://schemas.openxmlformats.org/officeDocument/2006/relationships/tags" Target="../tags/tag466.xml"/><Relationship Id="rId4" Type="http://schemas.openxmlformats.org/officeDocument/2006/relationships/tags" Target="../tags/tag465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tags" Target="../tags/tag475.xml"/><Relationship Id="rId3" Type="http://schemas.openxmlformats.org/officeDocument/2006/relationships/tags" Target="../tags/tag470.xml"/><Relationship Id="rId7" Type="http://schemas.openxmlformats.org/officeDocument/2006/relationships/tags" Target="../tags/tag474.xml"/><Relationship Id="rId2" Type="http://schemas.openxmlformats.org/officeDocument/2006/relationships/tags" Target="../tags/tag469.xml"/><Relationship Id="rId1" Type="http://schemas.openxmlformats.org/officeDocument/2006/relationships/tags" Target="../tags/tag468.xml"/><Relationship Id="rId6" Type="http://schemas.openxmlformats.org/officeDocument/2006/relationships/tags" Target="../tags/tag473.xml"/><Relationship Id="rId5" Type="http://schemas.openxmlformats.org/officeDocument/2006/relationships/tags" Target="../tags/tag472.xml"/><Relationship Id="rId4" Type="http://schemas.openxmlformats.org/officeDocument/2006/relationships/tags" Target="../tags/tag471.xml"/><Relationship Id="rId9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478.xml"/><Relationship Id="rId2" Type="http://schemas.openxmlformats.org/officeDocument/2006/relationships/tags" Target="../tags/tag477.xml"/><Relationship Id="rId1" Type="http://schemas.openxmlformats.org/officeDocument/2006/relationships/tags" Target="../tags/tag476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479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482.xml"/><Relationship Id="rId2" Type="http://schemas.openxmlformats.org/officeDocument/2006/relationships/tags" Target="../tags/tag481.xml"/><Relationship Id="rId1" Type="http://schemas.openxmlformats.org/officeDocument/2006/relationships/tags" Target="../tags/tag480.xml"/><Relationship Id="rId4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485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484.xml"/><Relationship Id="rId1" Type="http://schemas.openxmlformats.org/officeDocument/2006/relationships/tags" Target="../tags/tag483.xml"/><Relationship Id="rId6" Type="http://schemas.openxmlformats.org/officeDocument/2006/relationships/tags" Target="../tags/tag488.xml"/><Relationship Id="rId5" Type="http://schemas.openxmlformats.org/officeDocument/2006/relationships/tags" Target="../tags/tag487.xml"/><Relationship Id="rId4" Type="http://schemas.openxmlformats.org/officeDocument/2006/relationships/tags" Target="../tags/tag48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491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490.xml"/><Relationship Id="rId1" Type="http://schemas.openxmlformats.org/officeDocument/2006/relationships/tags" Target="../tags/tag489.xml"/><Relationship Id="rId6" Type="http://schemas.openxmlformats.org/officeDocument/2006/relationships/tags" Target="../tags/tag494.xml"/><Relationship Id="rId5" Type="http://schemas.openxmlformats.org/officeDocument/2006/relationships/tags" Target="../tags/tag493.xml"/><Relationship Id="rId4" Type="http://schemas.openxmlformats.org/officeDocument/2006/relationships/tags" Target="../tags/tag49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497.xml"/><Relationship Id="rId2" Type="http://schemas.openxmlformats.org/officeDocument/2006/relationships/tags" Target="../tags/tag496.xml"/><Relationship Id="rId1" Type="http://schemas.openxmlformats.org/officeDocument/2006/relationships/tags" Target="../tags/tag495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499.xml"/><Relationship Id="rId4" Type="http://schemas.openxmlformats.org/officeDocument/2006/relationships/tags" Target="../tags/tag49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502.xml"/><Relationship Id="rId2" Type="http://schemas.openxmlformats.org/officeDocument/2006/relationships/tags" Target="../tags/tag501.xml"/><Relationship Id="rId1" Type="http://schemas.openxmlformats.org/officeDocument/2006/relationships/tags" Target="../tags/tag500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504.xml"/><Relationship Id="rId4" Type="http://schemas.openxmlformats.org/officeDocument/2006/relationships/tags" Target="../tags/tag50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512.xml"/><Relationship Id="rId2" Type="http://schemas.openxmlformats.org/officeDocument/2006/relationships/tags" Target="../tags/tag511.xml"/><Relationship Id="rId1" Type="http://schemas.openxmlformats.org/officeDocument/2006/relationships/tags" Target="../tags/tag510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14.xml"/><Relationship Id="rId4" Type="http://schemas.openxmlformats.org/officeDocument/2006/relationships/tags" Target="../tags/tag51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517.xml"/><Relationship Id="rId2" Type="http://schemas.openxmlformats.org/officeDocument/2006/relationships/tags" Target="../tags/tag516.xml"/><Relationship Id="rId1" Type="http://schemas.openxmlformats.org/officeDocument/2006/relationships/tags" Target="../tags/tag515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19.xml"/><Relationship Id="rId4" Type="http://schemas.openxmlformats.org/officeDocument/2006/relationships/tags" Target="../tags/tag51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522.xml"/><Relationship Id="rId2" Type="http://schemas.openxmlformats.org/officeDocument/2006/relationships/tags" Target="../tags/tag521.xml"/><Relationship Id="rId1" Type="http://schemas.openxmlformats.org/officeDocument/2006/relationships/tags" Target="../tags/tag520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24.xml"/><Relationship Id="rId4" Type="http://schemas.openxmlformats.org/officeDocument/2006/relationships/tags" Target="../tags/tag52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tags" Target="../tags/tag527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526.xml"/><Relationship Id="rId1" Type="http://schemas.openxmlformats.org/officeDocument/2006/relationships/tags" Target="../tags/tag525.xml"/><Relationship Id="rId6" Type="http://schemas.openxmlformats.org/officeDocument/2006/relationships/tags" Target="../tags/tag530.xml"/><Relationship Id="rId5" Type="http://schemas.openxmlformats.org/officeDocument/2006/relationships/tags" Target="../tags/tag529.xml"/><Relationship Id="rId4" Type="http://schemas.openxmlformats.org/officeDocument/2006/relationships/tags" Target="../tags/tag528.xm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tags" Target="../tags/tag538.xml"/><Relationship Id="rId3" Type="http://schemas.openxmlformats.org/officeDocument/2006/relationships/tags" Target="../tags/tag533.xml"/><Relationship Id="rId7" Type="http://schemas.openxmlformats.org/officeDocument/2006/relationships/tags" Target="../tags/tag537.xml"/><Relationship Id="rId2" Type="http://schemas.openxmlformats.org/officeDocument/2006/relationships/tags" Target="../tags/tag532.xml"/><Relationship Id="rId1" Type="http://schemas.openxmlformats.org/officeDocument/2006/relationships/tags" Target="../tags/tag531.xml"/><Relationship Id="rId6" Type="http://schemas.openxmlformats.org/officeDocument/2006/relationships/tags" Target="../tags/tag536.xml"/><Relationship Id="rId5" Type="http://schemas.openxmlformats.org/officeDocument/2006/relationships/tags" Target="../tags/tag535.xml"/><Relationship Id="rId4" Type="http://schemas.openxmlformats.org/officeDocument/2006/relationships/tags" Target="../tags/tag534.xml"/><Relationship Id="rId9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541.xml"/><Relationship Id="rId2" Type="http://schemas.openxmlformats.org/officeDocument/2006/relationships/tags" Target="../tags/tag540.xml"/><Relationship Id="rId1" Type="http://schemas.openxmlformats.org/officeDocument/2006/relationships/tags" Target="../tags/tag539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54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tags" Target="../tags/tag545.xml"/><Relationship Id="rId2" Type="http://schemas.openxmlformats.org/officeDocument/2006/relationships/tags" Target="../tags/tag544.xml"/><Relationship Id="rId1" Type="http://schemas.openxmlformats.org/officeDocument/2006/relationships/tags" Target="../tags/tag543.xml"/><Relationship Id="rId4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tags" Target="../tags/tag548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547.xml"/><Relationship Id="rId1" Type="http://schemas.openxmlformats.org/officeDocument/2006/relationships/tags" Target="../tags/tag546.xml"/><Relationship Id="rId6" Type="http://schemas.openxmlformats.org/officeDocument/2006/relationships/tags" Target="../tags/tag551.xml"/><Relationship Id="rId5" Type="http://schemas.openxmlformats.org/officeDocument/2006/relationships/tags" Target="../tags/tag550.xml"/><Relationship Id="rId4" Type="http://schemas.openxmlformats.org/officeDocument/2006/relationships/tags" Target="../tags/tag54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554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553.xml"/><Relationship Id="rId1" Type="http://schemas.openxmlformats.org/officeDocument/2006/relationships/tags" Target="../tags/tag552.xml"/><Relationship Id="rId6" Type="http://schemas.openxmlformats.org/officeDocument/2006/relationships/tags" Target="../tags/tag557.xml"/><Relationship Id="rId5" Type="http://schemas.openxmlformats.org/officeDocument/2006/relationships/tags" Target="../tags/tag556.xml"/><Relationship Id="rId4" Type="http://schemas.openxmlformats.org/officeDocument/2006/relationships/tags" Target="../tags/tag55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tags" Target="../tags/tag560.xml"/><Relationship Id="rId2" Type="http://schemas.openxmlformats.org/officeDocument/2006/relationships/tags" Target="../tags/tag559.xml"/><Relationship Id="rId1" Type="http://schemas.openxmlformats.org/officeDocument/2006/relationships/tags" Target="../tags/tag558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62.xml"/><Relationship Id="rId4" Type="http://schemas.openxmlformats.org/officeDocument/2006/relationships/tags" Target="../tags/tag56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565.xml"/><Relationship Id="rId2" Type="http://schemas.openxmlformats.org/officeDocument/2006/relationships/tags" Target="../tags/tag564.xml"/><Relationship Id="rId1" Type="http://schemas.openxmlformats.org/officeDocument/2006/relationships/tags" Target="../tags/tag563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67.xml"/><Relationship Id="rId4" Type="http://schemas.openxmlformats.org/officeDocument/2006/relationships/tags" Target="../tags/tag56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19D8D-83DB-429E-9D37-87A5649D2A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B9DAC-2FBA-492D-A9AA-057D50681B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AD006-0E12-4598-B89F-D345368DD18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07DA0-0882-4F08-A1D4-A748E062B5C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7254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EE213-5990-4BAE-AE24-8A12613DE73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5A046-BBD0-4654-8A81-92BAA0A8EF1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189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98E59-8B66-4EDB-8FA7-887828F55C0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EC2FF-4FA1-45D0-BAAC-8B8CE049143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752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1792C-71B4-4A5B-AD12-723E81953CD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6D2BC-0809-4777-A5A1-5955EFE2F72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039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7AF15-73FC-4C99-8228-0EA1283E79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5AB95-B3EB-4E91-9CE6-AB9145EF1BF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865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17C9B-C0E2-4CC8-A4B6-A1E52571208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69743-3327-4A21-AE16-F943242AB18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959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BF96B-8AB1-493D-8AB0-D6C66F8483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21663-59BE-4899-8AD7-38A2DA7E715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143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59A27-D383-41CC-9244-7CE2F9E87F3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7B3D9-0D27-4A15-9FF8-BF40DBD37CA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3036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4AD7B-6AE6-404E-A5EF-91072B3BE80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02266-43DD-490C-B891-8FAAC0EEE7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712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86AEB-0557-41AE-8DF2-4B0D5EE0E44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1F32A-47C5-408E-A09E-01F2BD76CA5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1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C4439-4491-4BF0-9783-891FE87460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71F84-5C44-4073-94D6-ED86DAE2344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04E13-0D99-46EC-AEB4-AA468B9F62F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143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7DE92-348A-4B73-A778-1B20AB4EE4A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726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CEE9A-DF06-4586-904C-BE3F762D159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7204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0D6E4-B337-412B-B173-DD4E52B4028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573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CFEE8-E6F4-4168-A3E8-9AA10EFEA90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852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76071-85B0-4A28-B612-A826A08D8C2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404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999B4-ACB6-4E5B-80C4-4A688A19021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1049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5D251-2DC1-49D4-91C0-B2EF4E2205A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556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B7B10-E061-4778-BD86-F603A80566A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3445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5EE53-592F-4326-A4D9-051A45CC346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75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D9672-0ED3-4C20-B0C4-1BB0752BB41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A9621-33B4-4E29-B488-2057708FFD1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599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746EE-9EDD-4FB0-9CF0-661C288E1BB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270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10989-4C46-4AD9-8B2C-C45F9D1641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47E04-B169-4731-9FBA-98B198C38D2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322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746F0-2DF6-43C9-A88F-386DD08B78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A6F29-F7DF-4C51-A136-4729AB26823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7930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D24E2-4C3B-4174-9E23-6904680D27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7871A-8C5D-4B47-8069-57217260C62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699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B61C0-AD2D-4D7F-A61C-7BAE914333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6AFB2-CFD5-4BCE-8FD4-B1F0CB8150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955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A5AA7-1D04-4BB7-A7C7-58B48AC3548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10298-0F3E-4F03-BB62-F0AC39C7391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700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35952-2761-4188-AC86-9C4EEF4E6BE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7AA70-6F19-4301-829D-5DF62FFF985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72881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01C90-C735-413C-9431-3599473BA5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7725C-2AAA-4B2E-82DF-88B5D54FF47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575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59D98-E9C4-485F-AE14-8C28EECB309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EE30B-14F7-494B-AA36-0FC5CD629A7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41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F5074-267B-4F1C-A1B9-DA5F8F3B89E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BA177-6EC4-4EDE-892E-19FBDEB16F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8A8FB-558F-45D7-9C94-9BB76C4C139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508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9F5AD-11AA-48AE-AABE-BE7FB0A6A37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7398B-F6D9-4200-9F23-3D36B995946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0734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5E60B-82D8-4D13-88EC-8648B89D10E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96D8-41EE-458A-8FD8-719F03D73CB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7345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1EE0E-E60F-4909-A80F-05C182267783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344D3-98BC-487F-A6E2-94D6C5B526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37735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FD2F1-384A-4E7F-932D-178C76562E42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88AC9-4A93-43B0-8D28-7B0F4B9C56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086557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32A31-B2BF-41D2-8B1D-4F2F89A49C0C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DA832-036E-4A17-88DE-C0564559CC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41259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DDE19-BBCE-4C72-BA46-3CB39AC1AA0B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2544A-48BC-4ACD-82BC-F3DD3DDFC8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566772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ED890-0E3F-49D6-A395-7E9A41F537E4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038C8-7C62-4AD2-9F0D-F51F247AC6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291045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D562B-3089-42CF-9E2C-AAE4F4CDCA40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4110F-586B-45D8-A5B8-2E9D30235E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73343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04B72-0A79-4B4E-8EDC-CC2E97D25CEF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74A6D-4C21-4FC8-9393-753CB4FC4A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2824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4043E-5E89-48DB-8EB4-37567F3E444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1AC0A-E13E-4F68-A72D-DAB6EB85B03A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4E2D6-3CFA-45B8-A50E-B8F972245E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26024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CE035-0096-422B-B6F2-ED7DFC17F6BF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551F5-2752-48E6-B283-134DF6FEE6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3281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82EC-D354-48DC-83B5-FDE01A17D3F6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8FB59-A54C-44B8-9891-F258970C6F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0119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9C684-18DE-4C60-B7F3-25B490D3710C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77D0B-8A3C-4503-AFD0-3E137A9155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75260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52569-3B39-4105-8D59-BC058DB759E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F506B-C62C-4AC9-805D-35D315988C4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183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CCEE1-81EB-433E-81C3-485A59A18E9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9FE71-9270-4E94-ACD8-41A2CFCE585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342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80570-53E9-47B8-8583-B4AE331D81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8ADDC-6A34-4E96-989E-1A3B7B56950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868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CD0D9-4168-4867-AF2B-BC03F3DF98A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BD264-1E4D-4863-999C-74E680CC6F6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258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2A7EF-DF1F-4406-BF30-84583AF6608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06516-4706-43EA-900B-B9E5DF3A3A0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6204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82BB9-5835-4B83-A5B8-B675A8ECAC9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80E15-14D7-4987-98F9-5B9EBAFD8FC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3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D2937-ABA5-4EB4-B52E-498F1A7C541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C0041-F4DE-4F0E-9E8C-9AC4015820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5847C-6202-40C8-B517-F9876F01799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1435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CEFFC-1692-45E7-898C-2A52631CC11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106E0-BB23-4742-94B4-5709D2F17FB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85483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FA985-50DE-4C8F-9273-61EBD33A77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2CE2-289A-45E1-B843-A05BAAD2DB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8354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E5B86-D52A-4526-B992-CC8B7C14014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EB64B-673B-4278-91E5-37BB069BE3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55769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BABBB-BC50-46E0-819F-0315390881F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8F855-8DFD-4703-9BD1-D79BA07F0B6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63609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454C5-B1C4-4E02-8785-D559F6DAED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45557-5731-4B3E-8EE7-2D2AEDF0240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886241"/>
      </p:ext>
    </p:extLst>
  </p:cSld>
  <p:clrMapOvr>
    <a:masterClrMapping/>
  </p:clrMapOvr>
  <p:transition spd="med">
    <p:push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1C2D1-C599-4D61-BF99-01F79902514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BEEA2-DC4E-4BE1-9538-0A3FCCCD6F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487634"/>
      </p:ext>
    </p:extLst>
  </p:cSld>
  <p:clrMapOvr>
    <a:masterClrMapping/>
  </p:clrMapOvr>
  <p:transition spd="med">
    <p:push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8C2DC-9EE0-4C29-A3C9-27B00806652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2B9D0-EA81-4823-9FD4-75B3577CB8E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32950"/>
      </p:ext>
    </p:extLst>
  </p:cSld>
  <p:clrMapOvr>
    <a:masterClrMapping/>
  </p:clrMapOvr>
  <p:transition spd="med">
    <p:push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0214A-4EE4-4E47-A655-4358C911C7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F4C8F-87E3-45A0-95C2-A6D8C6927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174510"/>
      </p:ext>
    </p:extLst>
  </p:cSld>
  <p:clrMapOvr>
    <a:masterClrMapping/>
  </p:clrMapOvr>
  <p:transition spd="med">
    <p:push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1257F-46F2-4593-B98E-41D21DE934E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D612F-1C17-4CC8-8EEA-FF945C90D5A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2497"/>
      </p:ext>
    </p:extLst>
  </p:cSld>
  <p:clrMapOvr>
    <a:masterClrMapping/>
  </p:clrMapOvr>
  <p:transition spd="med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89FDF-B2D6-4047-A993-005A90FEC3C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BBE5D-2ED9-418D-8597-27B3DF4E0C1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C665F-D3CE-4437-AD2D-9EC67E08680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36599"/>
      </p:ext>
    </p:extLst>
  </p:cSld>
  <p:clrMapOvr>
    <a:masterClrMapping/>
  </p:clrMapOvr>
  <p:transition spd="med">
    <p:push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A4977-DAD1-42CC-A6C5-A1E29178743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37E61-8010-427E-9A7C-54AEDF5AA59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94885"/>
      </p:ext>
    </p:extLst>
  </p:cSld>
  <p:clrMapOvr>
    <a:masterClrMapping/>
  </p:clrMapOvr>
  <p:transition spd="med">
    <p:push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B184A-FCF8-4ECC-929B-20346A553E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F679D-89F0-4B28-BD8D-CC8EA2C22DB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24354"/>
      </p:ext>
    </p:extLst>
  </p:cSld>
  <p:clrMapOvr>
    <a:masterClrMapping/>
  </p:clrMapOvr>
  <p:transition spd="med">
    <p:push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7DD19-FD91-45A9-B03C-B2CB4B1510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DB9A3-6AA8-4F08-ACEF-CF9793C687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14391"/>
      </p:ext>
    </p:extLst>
  </p:cSld>
  <p:clrMapOvr>
    <a:masterClrMapping/>
  </p:clrMapOvr>
  <p:transition spd="med">
    <p:push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F74EF-4091-4911-9757-2C81206A86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E540B-8BA1-4409-B351-CD7E3357857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46736"/>
      </p:ext>
    </p:extLst>
  </p:cSld>
  <p:clrMapOvr>
    <a:masterClrMapping/>
  </p:clrMapOvr>
  <p:transition spd="med">
    <p:push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CBB14-1408-4FA5-BE94-5E43F0BF0C8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789B1-519F-4CE2-AB5C-D9654A7AB27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868529"/>
      </p:ext>
    </p:extLst>
  </p:cSld>
  <p:clrMapOvr>
    <a:masterClrMapping/>
  </p:clrMapOvr>
  <p:transition spd="med">
    <p:push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1901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2085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48136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61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E405D-C336-4820-89D6-FCBD5A8A81F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3045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0768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2266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60907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5238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71002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8234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23948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49938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0642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AAFC4-3898-469B-8722-524C87734AE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23150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618484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25391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03288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16686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61490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34286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64479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10989-4C46-4AD9-8B2C-C45F9D1641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47E04-B169-4731-9FBA-98B198C38D2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9258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746F0-2DF6-43C9-A88F-386DD08B78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A6F29-F7DF-4C51-A136-4729AB26823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94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FADA4-8C4D-4D6B-85B3-DCB522326EE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D24E2-4C3B-4174-9E23-6904680D27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7871A-8C5D-4B47-8069-57217260C62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2208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B61C0-AD2D-4D7F-A61C-7BAE914333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6AFB2-CFD5-4BCE-8FD4-B1F0CB8150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87095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A5AA7-1D04-4BB7-A7C7-58B48AC3548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10298-0F3E-4F03-BB62-F0AC39C7391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71932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35952-2761-4188-AC86-9C4EEF4E6BE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7AA70-6F19-4301-829D-5DF62FFF985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4641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01C90-C735-413C-9431-3599473BA5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7725C-2AAA-4B2E-82DF-88B5D54FF47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05878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59D98-E9C4-485F-AE14-8C28EECB309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EE30B-14F7-494B-AA36-0FC5CD629A7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84192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BA177-6EC4-4EDE-892E-19FBDEB16F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8A8FB-558F-45D7-9C94-9BB76C4C139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60734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9F5AD-11AA-48AE-AABE-BE7FB0A6A37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7398B-F6D9-4200-9F23-3D36B995946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3508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5E60B-82D8-4D13-88EC-8648B89D10E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96D8-41EE-458A-8FD8-719F03D73CB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10945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2742E-1EEB-4930-AA77-5690DC2296C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78800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C82F8-02AE-471F-ABA9-2BE1DBAA52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A1DAC-478B-4231-A7FB-91943A8FC21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53743-25E6-477C-9F42-651F04753DE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18362"/>
      </p:ext>
    </p:extLst>
  </p:cSld>
  <p:clrMapOvr>
    <a:masterClrMapping/>
  </p:clrMapOvr>
  <p:transition spd="slow">
    <p:dissolv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DC8FA-EAAA-46F6-A432-D2D3DA4755C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72321"/>
      </p:ext>
    </p:extLst>
  </p:cSld>
  <p:clrMapOvr>
    <a:masterClrMapping/>
  </p:clrMapOvr>
  <p:transition spd="slow">
    <p:dissolv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1206E-9DEF-4536-BFA2-F34E6D8F24E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67248"/>
      </p:ext>
    </p:extLst>
  </p:cSld>
  <p:clrMapOvr>
    <a:masterClrMapping/>
  </p:clrMapOvr>
  <p:transition spd="slow">
    <p:dissolv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FBC50-0BDC-49C2-B060-7D892F56B26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510253"/>
      </p:ext>
    </p:extLst>
  </p:cSld>
  <p:clrMapOvr>
    <a:masterClrMapping/>
  </p:clrMapOvr>
  <p:transition spd="slow">
    <p:dissolv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CDFF3-E150-4295-BF93-F81E70DBDDE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45252"/>
      </p:ext>
    </p:extLst>
  </p:cSld>
  <p:clrMapOvr>
    <a:masterClrMapping/>
  </p:clrMapOvr>
  <p:transition spd="slow">
    <p:dissolv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130DC-EF96-4F4F-B946-346996A48BD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794"/>
      </p:ext>
    </p:extLst>
  </p:cSld>
  <p:clrMapOvr>
    <a:masterClrMapping/>
  </p:clrMapOvr>
  <p:transition spd="slow">
    <p:dissolv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C09E6-0151-4E98-B66A-EA54A6A895B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16390"/>
      </p:ext>
    </p:extLst>
  </p:cSld>
  <p:clrMapOvr>
    <a:masterClrMapping/>
  </p:clrMapOvr>
  <p:transition spd="slow">
    <p:dissolv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B4E2-926C-41B1-A3D1-B04853E931D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569512"/>
      </p:ext>
    </p:extLst>
  </p:cSld>
  <p:clrMapOvr>
    <a:masterClrMapping/>
  </p:clrMapOvr>
  <p:transition spd="slow">
    <p:dissolv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CA345-6302-41B8-AA7A-75F6AEDDE10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548674"/>
      </p:ext>
    </p:extLst>
  </p:cSld>
  <p:clrMapOvr>
    <a:masterClrMapping/>
  </p:clrMapOvr>
  <p:transition spd="slow">
    <p:dissolv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2CEB0-E867-4393-9410-9E8A21FA296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6266"/>
      </p:ext>
    </p:extLst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635ED-B99D-4BA2-A023-29DE54B11A3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944D4-176F-4756-903A-903F298F20A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72568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E9392-DEEA-425A-BA86-A43CB970772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2791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86733-2D8B-43BE-9DED-A6A0383D4E2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0250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0C264-073B-4B16-BA3B-D5A52257BE3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7013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172A5-8846-4530-80E6-29D19F4FF37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2155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CBEC0-626D-491B-87BE-5703F524FB0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4774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2DA2D-8C1F-4C27-BF9C-73DF6D4F00C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21607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EF33E-4D71-4390-A212-42D2DC087A5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43434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4BD5F-B40B-4562-93F8-D1D325E1C01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3435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C547E-E7C5-4692-868C-4604CA9424C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96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CCB81-9E86-4EA5-8FD8-F556F77132C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0C0DB-F5ED-493F-B063-11B05EBAA12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67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7049D-FC76-43EC-B0BB-2CC4507D83FA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35F6A-75B6-4CB6-ADB9-D228B2865E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C9517-6B4E-4FA6-A24D-DF785650BFAF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238D7-5F41-4991-94A5-7047F62ABF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2B78C-0269-401A-97CD-2C1B623D224D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22EAE-E359-4FC1-8DCE-DB8DAC82BA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9A530-3814-40FD-904A-4D5436C170B8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B35CF-0B01-49EA-9CD3-1EE0B861E4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BF081-08A8-4334-AF3D-4FF7C67CEBA5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5C19C-1C0C-4F09-94C3-ED9D191B3F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5473C-15BD-4293-93FA-BCEAABFC1FAB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6399F-CCA5-4F42-BD07-3737A629601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AD340-960D-4D7C-BC5B-6FA24894792F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5F6E2-DDEA-404A-A177-C6FF3632A4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B38EA-BB7B-4A36-A980-500A802093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40115-BE58-443F-99A2-D29AA9B0E60D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51B29-C840-4D8A-98D1-88EC77A52B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A58FC-B2CB-4F5E-87D3-08727CA81732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19364-D964-454A-8260-3999E1F244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61A43-9A10-4B86-8BC8-9650A8090290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9E2FC-B88E-47EB-96DF-0968011886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6D673-CFF9-4363-88BB-1665BDC37B06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37CF4-D3E5-4EDC-9127-C8417FC5F8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7E1CE-761D-4AB3-BC91-5EB7A237B7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B77B7-627F-4509-9743-E534E8EA8A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1C963-FBC9-457D-B0DA-FC11609209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794D7-EE19-4E42-B21B-FEAF7E248D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5EE72-1E8B-4217-A346-92839A7ADA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51658-5FE9-4BEC-8C1E-CDB36D30D3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9EB85-FBAD-434E-B7B1-928B957BBF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4412B-7656-4279-A21B-61401B861E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7A531-F732-4428-92F2-D248F1F697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16F3E-B063-49C6-97CD-DC33A233F2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8ADB7-7D77-4745-9E62-AEAECBA811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61E70-B914-4F7D-AA82-B6478FEA5B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C2CDD-CA6F-48B2-8D30-FB0713E043E7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3C3B3-A994-4799-81DF-83C03E8EC0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707D7-349D-4F5A-8FCE-C315D6BEB784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83EAD-342D-459D-9F03-FDF0D9D955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A8629-1169-4C3D-B4A8-2C0D10C9E462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B3B38-2C69-4B39-92DE-7E4A807E87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FF77D-9E1C-4BDE-B595-BEB9C6BF9D1B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D55F6-F1AE-4DE6-9C00-8E9147A53A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718E0-1A84-47C8-9DE8-BEDA8DA0FD7B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925D4-A605-40EF-8A60-B4B83A2584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BACDF-E96F-4C64-82C5-7B2354117A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DFF2E-6DA3-47C1-B240-B0F792CBCD2D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259BF-3D6C-4680-B151-E8B5559882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93668-86F5-435B-93D0-ACA2927570FB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060C6-45FF-496A-BC66-A95BD91677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C4198-CB9D-4143-A9D4-2A5D08416801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F7C12-D8EF-427B-891D-A89BF0BD65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94E94-C99C-475C-973E-CAD0A59D386B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D4F3C-ACCD-4557-9E62-6A5009085C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BEAF6-967D-42EB-9CB5-50ADEE656718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9E7E3-9B13-4B51-A2CD-F0ABB35C81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5E378-D482-489A-BA41-311EBC9E3A30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DF301-DCE2-4B0E-8938-24E5089D19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70A3-564D-4AF7-AE72-8CFB13FBD64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29935-20B7-4D4F-A025-DB2791396CC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AE144-DDB1-4B4B-9E51-AF71459EEB3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B46E2-33BF-444D-AEF2-D43C347936A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69CE-B9CD-4E41-8B52-E3D964BD74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EFBB3-C03A-4CB8-A56F-30E028F608A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89B07-51E3-4A27-A383-9BA6E96D25E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8C66E-7784-4C6F-BA07-322636F046F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09721-388E-4D11-997A-AD463E3F62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A3C09-DF49-4A6D-9E93-5D3BC1E3C8E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B9BC1-C9F2-4A7B-878B-BE020AEDFF6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74C7E-2F4E-438B-B17D-B1522D4B50E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3F710-0568-45A3-839D-89BF24E6F408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31F3B-358E-4BF8-8007-8C8BDB4BAD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0B3E2-28FD-4A73-B8AB-71B378A65B77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F1263-3E16-466A-ACE0-D3F163F093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733B3-6184-4BE2-9AB5-2ADB7E273652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893B9-AC78-499F-AF07-0DD0E68507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958BB-BCCF-435E-8237-ED4EBC7D09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236D2-ABC2-4E20-BD9A-067884E66D89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A8DF6-EBAE-4CB0-9A95-CBCD8D8581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1C588-9B1F-466A-BD45-493689D85549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8ADBA-BF8F-41CC-967A-ACD1671310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BC718-4906-4777-99C8-1181F153B3B1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F6254-2EFB-47E5-A4CF-2218479A40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3FA3F-2498-40AB-AFFB-74C1C2A13C14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5EDEB-AFE4-4214-B9B6-56EAB11F03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60466-695C-4B07-81E6-7C9F426A924A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0A612-F257-4660-B19D-A3532A6EF7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F31DA-AB3B-4A7B-A463-D2A89EF5F677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9B8E4-0768-4AEB-8911-9EDA7B6789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CC4CD-FD65-46AE-BDC1-8110259B9903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C43B6-FE5A-4B2E-BD5D-676853244D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26742-F0BD-43FF-B4DE-D42A84F18620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289A3-A9AB-450F-9932-8EA7CF1AD9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DC244-F450-42AB-A25F-2367BE36B5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3D8B6-24E7-4E35-B712-93EA712FC2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45366-0C56-4EB6-A591-A38C220D2E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BEA8E-3DCB-43E3-9F08-0472295213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835BB-2C13-4939-AC98-425D3A4B3B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BF12A-1AA9-49A2-B63D-37E5810CF7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79B7B-55B0-4565-93B1-A8A749FA3E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275A0-5F6A-4CD1-AB17-225C49DD50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F9A74-E9DF-4BE6-AD42-1F44CEE3EF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FCB80-6C07-4472-BC88-EBD12FE13C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927C3-55BB-4946-BF38-8AAEFC420D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A9FA2-E667-49AB-A4AB-71689F67A6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952C4-7735-4B86-AC8A-362013DF4A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21CB5-AF9E-456D-9AAD-1D46FC8F3B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FAB5C-F1CC-48C4-BC6B-BCC38EDB79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9C527-9AEE-42A2-BE22-0522CE1672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1E550-B9B8-4DB8-9FFD-435427B01A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20CF1-A584-4CF6-BB28-DFD0EDF48C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7B232-42D5-4D13-83FC-F80BD40CE0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9D93C-8D2C-46ED-97D5-391310B8FD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371BF-5EF2-4D52-B603-8412F02516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32AA1-56E5-40BE-A0CB-0E82B501BD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45D6F-2839-4E1A-8A90-F703ECE325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33EED-EB06-47B6-9ADB-FFE4832591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ags" Target="../tags/tag568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7" Type="http://schemas.openxmlformats.org/officeDocument/2006/relationships/tags" Target="../tags/tag572.xml"/><Relationship Id="rId2" Type="http://schemas.openxmlformats.org/officeDocument/2006/relationships/slideLayout" Target="../slideLayouts/slideLayout101.xml"/><Relationship Id="rId16" Type="http://schemas.openxmlformats.org/officeDocument/2006/relationships/tags" Target="../tags/tag57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ags" Target="../tags/tag570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ags" Target="../tags/tag56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ags" Target="../tags/tag63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7" Type="http://schemas.openxmlformats.org/officeDocument/2006/relationships/tags" Target="../tags/tag635.xml"/><Relationship Id="rId2" Type="http://schemas.openxmlformats.org/officeDocument/2006/relationships/slideLayout" Target="../slideLayouts/slideLayout112.xml"/><Relationship Id="rId16" Type="http://schemas.openxmlformats.org/officeDocument/2006/relationships/tags" Target="../tags/tag634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ags" Target="../tags/tag633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ags" Target="../tags/tag63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ags" Target="../tags/tag69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17" Type="http://schemas.openxmlformats.org/officeDocument/2006/relationships/tags" Target="../tags/tag698.xml"/><Relationship Id="rId2" Type="http://schemas.openxmlformats.org/officeDocument/2006/relationships/slideLayout" Target="../slideLayouts/slideLayout123.xml"/><Relationship Id="rId16" Type="http://schemas.openxmlformats.org/officeDocument/2006/relationships/tags" Target="../tags/tag69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tags" Target="../tags/tag69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ags" Target="../tags/tag69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ags" Target="../tags/tag757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17" Type="http://schemas.openxmlformats.org/officeDocument/2006/relationships/tags" Target="../tags/tag761.xml"/><Relationship Id="rId2" Type="http://schemas.openxmlformats.org/officeDocument/2006/relationships/slideLayout" Target="../slideLayouts/slideLayout134.xml"/><Relationship Id="rId16" Type="http://schemas.openxmlformats.org/officeDocument/2006/relationships/tags" Target="../tags/tag760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tags" Target="../tags/tag759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tags" Target="../tags/tag75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ags" Target="../tags/tag820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17" Type="http://schemas.openxmlformats.org/officeDocument/2006/relationships/tags" Target="../tags/tag824.xml"/><Relationship Id="rId2" Type="http://schemas.openxmlformats.org/officeDocument/2006/relationships/slideLayout" Target="../slideLayouts/slideLayout145.xml"/><Relationship Id="rId16" Type="http://schemas.openxmlformats.org/officeDocument/2006/relationships/tags" Target="../tags/tag823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ags" Target="../tags/tag822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ags" Target="../tags/tag82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ags" Target="../tags/tag883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17" Type="http://schemas.openxmlformats.org/officeDocument/2006/relationships/tags" Target="../tags/tag887.xml"/><Relationship Id="rId2" Type="http://schemas.openxmlformats.org/officeDocument/2006/relationships/slideLayout" Target="../slideLayouts/slideLayout200.xml"/><Relationship Id="rId16" Type="http://schemas.openxmlformats.org/officeDocument/2006/relationships/tags" Target="../tags/tag886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tags" Target="../tags/tag885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tags" Target="../tags/tag88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6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5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27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131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130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129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1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190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194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19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192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19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253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257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25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255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2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31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tags" Target="../tags/tag320.xml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319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ags" Target="../tags/tag318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31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3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tags" Target="../tags/tag383.xml"/><Relationship Id="rId2" Type="http://schemas.openxmlformats.org/officeDocument/2006/relationships/slideLayout" Target="../slideLayouts/slideLayout68.xml"/><Relationship Id="rId16" Type="http://schemas.openxmlformats.org/officeDocument/2006/relationships/tags" Target="../tags/tag3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ags" Target="../tags/tag3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ags" Target="../tags/tag3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442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tags" Target="../tags/tag446.xml"/><Relationship Id="rId2" Type="http://schemas.openxmlformats.org/officeDocument/2006/relationships/slideLayout" Target="../slideLayouts/slideLayout79.xml"/><Relationship Id="rId16" Type="http://schemas.openxmlformats.org/officeDocument/2006/relationships/tags" Target="../tags/tag445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ags" Target="../tags/tag444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ags" Target="../tags/tag44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505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tags" Target="../tags/tag509.xml"/><Relationship Id="rId2" Type="http://schemas.openxmlformats.org/officeDocument/2006/relationships/slideLayout" Target="../slideLayouts/slideLayout90.xml"/><Relationship Id="rId16" Type="http://schemas.openxmlformats.org/officeDocument/2006/relationships/tags" Target="../tags/tag508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ags" Target="../tags/tag507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ags" Target="../tags/tag5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0BA4F5E2-5004-47FD-89D8-8C46DD3C38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79" r:id="rId1"/>
    <p:sldLayoutId id="2147484780" r:id="rId2"/>
    <p:sldLayoutId id="2147484781" r:id="rId3"/>
    <p:sldLayoutId id="2147484782" r:id="rId4"/>
    <p:sldLayoutId id="2147484783" r:id="rId5"/>
    <p:sldLayoutId id="2147484784" r:id="rId6"/>
    <p:sldLayoutId id="2147484785" r:id="rId7"/>
    <p:sldLayoutId id="2147484786" r:id="rId8"/>
    <p:sldLayoutId id="2147484787" r:id="rId9"/>
    <p:sldLayoutId id="2147484788" r:id="rId10"/>
    <p:sldLayoutId id="2147484789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4339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F5117BFC-D566-4297-BB39-043B95C5F8A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EE8BA865-1B53-4413-BD6E-805226FE3270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3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9" r:id="rId1"/>
    <p:sldLayoutId id="2147484970" r:id="rId2"/>
    <p:sldLayoutId id="2147484971" r:id="rId3"/>
    <p:sldLayoutId id="2147484972" r:id="rId4"/>
    <p:sldLayoutId id="2147484973" r:id="rId5"/>
    <p:sldLayoutId id="2147484974" r:id="rId6"/>
    <p:sldLayoutId id="2147484975" r:id="rId7"/>
    <p:sldLayoutId id="2147484976" r:id="rId8"/>
    <p:sldLayoutId id="2147484977" r:id="rId9"/>
    <p:sldLayoutId id="2147484978" r:id="rId10"/>
    <p:sldLayoutId id="21474849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 eaLnBrk="0" hangingPunct="0">
              <a:defRPr/>
            </a:pPr>
            <a:fld id="{08631ACA-DDD3-4140-9D4E-830D09496C44}" type="slidenum">
              <a:rPr lang="ca-ES">
                <a:solidFill>
                  <a:srgbClr val="000000"/>
                </a:solidFill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3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1" r:id="rId1"/>
    <p:sldLayoutId id="2147484982" r:id="rId2"/>
    <p:sldLayoutId id="2147484983" r:id="rId3"/>
    <p:sldLayoutId id="2147484984" r:id="rId4"/>
    <p:sldLayoutId id="2147484985" r:id="rId5"/>
    <p:sldLayoutId id="2147484986" r:id="rId6"/>
    <p:sldLayoutId id="2147484987" r:id="rId7"/>
    <p:sldLayoutId id="2147484988" r:id="rId8"/>
    <p:sldLayoutId id="2147484989" r:id="rId9"/>
    <p:sldLayoutId id="2147484990" r:id="rId10"/>
    <p:sldLayoutId id="21474849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7A037A52-2B97-480D-858A-85F3BB13F9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78A70184-5E66-48E4-8A38-AE16EA8B9176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33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3" r:id="rId1"/>
    <p:sldLayoutId id="2147484994" r:id="rId2"/>
    <p:sldLayoutId id="2147484995" r:id="rId3"/>
    <p:sldLayoutId id="2147484996" r:id="rId4"/>
    <p:sldLayoutId id="2147484997" r:id="rId5"/>
    <p:sldLayoutId id="2147484998" r:id="rId6"/>
    <p:sldLayoutId id="2147484999" r:id="rId7"/>
    <p:sldLayoutId id="2147485000" r:id="rId8"/>
    <p:sldLayoutId id="2147485001" r:id="rId9"/>
    <p:sldLayoutId id="2147485002" r:id="rId10"/>
    <p:sldLayoutId id="21474850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AB655E8-F563-4DA0-BBD4-384151FBFE39}" type="datetimeFigureOut">
              <a:rPr lang="it-IT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689BF0E-CF87-44E6-BEE7-ED656A25EA9E}" type="slidenum">
              <a:rPr lang="it-IT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243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5" r:id="rId1"/>
    <p:sldLayoutId id="2147485006" r:id="rId2"/>
    <p:sldLayoutId id="2147485007" r:id="rId3"/>
    <p:sldLayoutId id="2147485008" r:id="rId4"/>
    <p:sldLayoutId id="2147485009" r:id="rId5"/>
    <p:sldLayoutId id="2147485010" r:id="rId6"/>
    <p:sldLayoutId id="2147485011" r:id="rId7"/>
    <p:sldLayoutId id="2147485012" r:id="rId8"/>
    <p:sldLayoutId id="2147485013" r:id="rId9"/>
    <p:sldLayoutId id="2147485014" r:id="rId10"/>
    <p:sldLayoutId id="21474850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4339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AD9E5603-8EFD-444D-98FF-134806B964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CF58348B-A4B4-4010-8711-65AB8EB0478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7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  <p:sldLayoutId id="2147485018" r:id="rId2"/>
    <p:sldLayoutId id="2147485019" r:id="rId3"/>
    <p:sldLayoutId id="2147485020" r:id="rId4"/>
    <p:sldLayoutId id="2147485021" r:id="rId5"/>
    <p:sldLayoutId id="2147485022" r:id="rId6"/>
    <p:sldLayoutId id="2147485023" r:id="rId7"/>
    <p:sldLayoutId id="2147485024" r:id="rId8"/>
    <p:sldLayoutId id="2147485025" r:id="rId9"/>
    <p:sldLayoutId id="2147485026" r:id="rId10"/>
    <p:sldLayoutId id="21474850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4F7B8C-84D6-474F-926B-79F1BA9AF8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7C90DE-AA15-467F-A376-35FF3AD967E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0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9" r:id="rId1"/>
    <p:sldLayoutId id="2147485030" r:id="rId2"/>
    <p:sldLayoutId id="2147485031" r:id="rId3"/>
    <p:sldLayoutId id="2147485032" r:id="rId4"/>
    <p:sldLayoutId id="2147485033" r:id="rId5"/>
    <p:sldLayoutId id="2147485034" r:id="rId6"/>
    <p:sldLayoutId id="2147485035" r:id="rId7"/>
    <p:sldLayoutId id="2147485036" r:id="rId8"/>
    <p:sldLayoutId id="2147485037" r:id="rId9"/>
    <p:sldLayoutId id="2147485038" r:id="rId10"/>
    <p:sldLayoutId id="2147485039" r:id="rId11"/>
  </p:sldLayoutIdLst>
  <p:transition spd="med">
    <p:pu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94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1" r:id="rId1"/>
    <p:sldLayoutId id="2147485042" r:id="rId2"/>
    <p:sldLayoutId id="2147485043" r:id="rId3"/>
    <p:sldLayoutId id="2147485044" r:id="rId4"/>
    <p:sldLayoutId id="2147485045" r:id="rId5"/>
    <p:sldLayoutId id="2147485046" r:id="rId6"/>
    <p:sldLayoutId id="2147485047" r:id="rId7"/>
    <p:sldLayoutId id="2147485048" r:id="rId8"/>
    <p:sldLayoutId id="2147485049" r:id="rId9"/>
    <p:sldLayoutId id="2147485050" r:id="rId10"/>
    <p:sldLayoutId id="21474850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9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3" r:id="rId1"/>
    <p:sldLayoutId id="2147485054" r:id="rId2"/>
    <p:sldLayoutId id="2147485055" r:id="rId3"/>
    <p:sldLayoutId id="2147485056" r:id="rId4"/>
    <p:sldLayoutId id="2147485057" r:id="rId5"/>
    <p:sldLayoutId id="2147485058" r:id="rId6"/>
    <p:sldLayoutId id="2147485059" r:id="rId7"/>
    <p:sldLayoutId id="2147485060" r:id="rId8"/>
    <p:sldLayoutId id="2147485061" r:id="rId9"/>
    <p:sldLayoutId id="2147485062" r:id="rId10"/>
    <p:sldLayoutId id="214748506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7A037A52-2B97-480D-858A-85F3BB13F9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23/12/2017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78A70184-5E66-48E4-8A38-AE16EA8B9176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3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5" r:id="rId1"/>
    <p:sldLayoutId id="2147485066" r:id="rId2"/>
    <p:sldLayoutId id="2147485067" r:id="rId3"/>
    <p:sldLayoutId id="2147485068" r:id="rId4"/>
    <p:sldLayoutId id="2147485069" r:id="rId5"/>
    <p:sldLayoutId id="2147485070" r:id="rId6"/>
    <p:sldLayoutId id="2147485071" r:id="rId7"/>
    <p:sldLayoutId id="2147485072" r:id="rId8"/>
    <p:sldLayoutId id="2147485073" r:id="rId9"/>
    <p:sldLayoutId id="2147485074" r:id="rId10"/>
    <p:sldLayoutId id="21474850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hangingPunct="0">
              <a:defRPr/>
            </a:pPr>
            <a:fld id="{5978D737-2ACA-4FDF-88F1-DEAF93D43DCB}" type="slidenum">
              <a:rPr lang="ca-ES">
                <a:solidFill>
                  <a:srgbClr val="000000"/>
                </a:solidFill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9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7" r:id="rId1"/>
    <p:sldLayoutId id="2147485078" r:id="rId2"/>
    <p:sldLayoutId id="2147485079" r:id="rId3"/>
    <p:sldLayoutId id="2147485080" r:id="rId4"/>
    <p:sldLayoutId id="2147485081" r:id="rId5"/>
    <p:sldLayoutId id="2147485082" r:id="rId6"/>
    <p:sldLayoutId id="2147485083" r:id="rId7"/>
    <p:sldLayoutId id="2147485084" r:id="rId8"/>
    <p:sldLayoutId id="2147485085" r:id="rId9"/>
    <p:sldLayoutId id="2147485086" r:id="rId10"/>
    <p:sldLayoutId id="2147485087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026D656D-C296-4602-9ECA-022EA05531F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0" r:id="rId1"/>
    <p:sldLayoutId id="2147484791" r:id="rId2"/>
    <p:sldLayoutId id="2147484792" r:id="rId3"/>
    <p:sldLayoutId id="2147484793" r:id="rId4"/>
    <p:sldLayoutId id="2147484794" r:id="rId5"/>
    <p:sldLayoutId id="2147484795" r:id="rId6"/>
    <p:sldLayoutId id="2147484796" r:id="rId7"/>
    <p:sldLayoutId id="2147484797" r:id="rId8"/>
    <p:sldLayoutId id="2147484798" r:id="rId9"/>
    <p:sldLayoutId id="2147484799" r:id="rId10"/>
    <p:sldLayoutId id="2147484800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 eaLnBrk="0" hangingPunct="0">
              <a:defRPr/>
            </a:pPr>
            <a:fld id="{906BA336-50A2-40CB-B40A-5C5088B6E70F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56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9" r:id="rId1"/>
    <p:sldLayoutId id="2147485090" r:id="rId2"/>
    <p:sldLayoutId id="2147485091" r:id="rId3"/>
    <p:sldLayoutId id="2147485092" r:id="rId4"/>
    <p:sldLayoutId id="2147485093" r:id="rId5"/>
    <p:sldLayoutId id="2147485094" r:id="rId6"/>
    <p:sldLayoutId id="2147485095" r:id="rId7"/>
    <p:sldLayoutId id="2147485096" r:id="rId8"/>
    <p:sldLayoutId id="2147485097" r:id="rId9"/>
    <p:sldLayoutId id="2147485098" r:id="rId10"/>
    <p:sldLayoutId id="21474850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00F015F4-A885-4CBD-8AD9-E43CADA63F8B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E1BD921-647E-4C3A-B158-9340FD9D9EA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1" r:id="rId1"/>
    <p:sldLayoutId id="2147484802" r:id="rId2"/>
    <p:sldLayoutId id="2147484803" r:id="rId3"/>
    <p:sldLayoutId id="2147484804" r:id="rId4"/>
    <p:sldLayoutId id="2147484805" r:id="rId5"/>
    <p:sldLayoutId id="2147484806" r:id="rId6"/>
    <p:sldLayoutId id="2147484807" r:id="rId7"/>
    <p:sldLayoutId id="2147484808" r:id="rId8"/>
    <p:sldLayoutId id="2147484809" r:id="rId9"/>
    <p:sldLayoutId id="2147484810" r:id="rId10"/>
    <p:sldLayoutId id="21474848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AECECDBC-C32A-42D7-A468-735EFB0139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2" r:id="rId1"/>
    <p:sldLayoutId id="2147484813" r:id="rId2"/>
    <p:sldLayoutId id="2147484814" r:id="rId3"/>
    <p:sldLayoutId id="2147484815" r:id="rId4"/>
    <p:sldLayoutId id="2147484816" r:id="rId5"/>
    <p:sldLayoutId id="2147484817" r:id="rId6"/>
    <p:sldLayoutId id="2147484818" r:id="rId7"/>
    <p:sldLayoutId id="2147484819" r:id="rId8"/>
    <p:sldLayoutId id="2147484820" r:id="rId9"/>
    <p:sldLayoutId id="2147484821" r:id="rId10"/>
    <p:sldLayoutId id="2147484822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56923F-0673-47FF-8C6B-D403F626326D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0CEABD-66CE-4E9F-8439-C269BDD4D5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3" r:id="rId1"/>
    <p:sldLayoutId id="2147484824" r:id="rId2"/>
    <p:sldLayoutId id="2147484825" r:id="rId3"/>
    <p:sldLayoutId id="2147484826" r:id="rId4"/>
    <p:sldLayoutId id="2147484827" r:id="rId5"/>
    <p:sldLayoutId id="2147484828" r:id="rId6"/>
    <p:sldLayoutId id="2147484829" r:id="rId7"/>
    <p:sldLayoutId id="2147484830" r:id="rId8"/>
    <p:sldLayoutId id="2147484831" r:id="rId9"/>
    <p:sldLayoutId id="2147484832" r:id="rId10"/>
    <p:sldLayoutId id="21474848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5270ED24-5DDE-4EE6-B58D-1CAB9A819A0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4" r:id="rId1"/>
    <p:sldLayoutId id="2147484835" r:id="rId2"/>
    <p:sldLayoutId id="2147484836" r:id="rId3"/>
    <p:sldLayoutId id="2147484837" r:id="rId4"/>
    <p:sldLayoutId id="2147484838" r:id="rId5"/>
    <p:sldLayoutId id="2147484839" r:id="rId6"/>
    <p:sldLayoutId id="2147484840" r:id="rId7"/>
    <p:sldLayoutId id="2147484841" r:id="rId8"/>
    <p:sldLayoutId id="2147484842" r:id="rId9"/>
    <p:sldLayoutId id="2147484843" r:id="rId10"/>
    <p:sldLayoutId id="214748484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0CED272-0AE8-43E7-9B91-87B0453F5EBF}" type="datetimeFigureOut">
              <a:rPr lang="it-IT"/>
              <a:pPr>
                <a:defRPr/>
              </a:pPr>
              <a:t>23/12/2017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3D939723-65FF-499F-B700-58D9B02B49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7" r:id="rId1"/>
    <p:sldLayoutId id="2147484868" r:id="rId2"/>
    <p:sldLayoutId id="2147484869" r:id="rId3"/>
    <p:sldLayoutId id="2147484870" r:id="rId4"/>
    <p:sldLayoutId id="2147484871" r:id="rId5"/>
    <p:sldLayoutId id="2147484872" r:id="rId6"/>
    <p:sldLayoutId id="2147484873" r:id="rId7"/>
    <p:sldLayoutId id="2147484874" r:id="rId8"/>
    <p:sldLayoutId id="2147484875" r:id="rId9"/>
    <p:sldLayoutId id="2147484876" r:id="rId10"/>
    <p:sldLayoutId id="21474848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E67AD54-93FA-4F45-84D3-28D11F6B53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3" r:id="rId1"/>
    <p:sldLayoutId id="2147484934" r:id="rId2"/>
    <p:sldLayoutId id="2147484935" r:id="rId3"/>
    <p:sldLayoutId id="2147484936" r:id="rId4"/>
    <p:sldLayoutId id="2147484937" r:id="rId5"/>
    <p:sldLayoutId id="2147484938" r:id="rId6"/>
    <p:sldLayoutId id="2147484939" r:id="rId7"/>
    <p:sldLayoutId id="2147484940" r:id="rId8"/>
    <p:sldLayoutId id="2147484941" r:id="rId9"/>
    <p:sldLayoutId id="2147484942" r:id="rId10"/>
    <p:sldLayoutId id="2147484943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1DEB8C6-049E-4DCF-A552-7CEB05E1F7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2" r:id="rId1"/>
    <p:sldLayoutId id="2147484923" r:id="rId2"/>
    <p:sldLayoutId id="2147484924" r:id="rId3"/>
    <p:sldLayoutId id="2147484925" r:id="rId4"/>
    <p:sldLayoutId id="2147484926" r:id="rId5"/>
    <p:sldLayoutId id="2147484927" r:id="rId6"/>
    <p:sldLayoutId id="2147484928" r:id="rId7"/>
    <p:sldLayoutId id="2147484929" r:id="rId8"/>
    <p:sldLayoutId id="2147484930" r:id="rId9"/>
    <p:sldLayoutId id="2147484931" r:id="rId10"/>
    <p:sldLayoutId id="21474849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tags" Target="../tags/tag964.xml"/><Relationship Id="rId1" Type="http://schemas.openxmlformats.org/officeDocument/2006/relationships/tags" Target="../tags/tag963.xml"/><Relationship Id="rId4" Type="http://schemas.openxmlformats.org/officeDocument/2006/relationships/image" Target="../media/image8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tags" Target="../tags/tag1133.xml"/><Relationship Id="rId2" Type="http://schemas.openxmlformats.org/officeDocument/2006/relationships/tags" Target="../tags/tag1132.xml"/><Relationship Id="rId1" Type="http://schemas.openxmlformats.org/officeDocument/2006/relationships/tags" Target="../tags/tag1131.xml"/><Relationship Id="rId6" Type="http://schemas.openxmlformats.org/officeDocument/2006/relationships/image" Target="../media/image63.jpeg"/><Relationship Id="rId5" Type="http://schemas.openxmlformats.org/officeDocument/2006/relationships/slideLayout" Target="../slideLayouts/slideLayout150.xml"/><Relationship Id="rId4" Type="http://schemas.openxmlformats.org/officeDocument/2006/relationships/tags" Target="../tags/tag113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tags" Target="../tags/tag1137.xml"/><Relationship Id="rId2" Type="http://schemas.openxmlformats.org/officeDocument/2006/relationships/tags" Target="../tags/tag1136.xml"/><Relationship Id="rId1" Type="http://schemas.openxmlformats.org/officeDocument/2006/relationships/tags" Target="../tags/tag1135.xml"/><Relationship Id="rId6" Type="http://schemas.openxmlformats.org/officeDocument/2006/relationships/image" Target="../media/image64.jpeg"/><Relationship Id="rId5" Type="http://schemas.openxmlformats.org/officeDocument/2006/relationships/slideLayout" Target="../slideLayouts/slideLayout150.xml"/><Relationship Id="rId4" Type="http://schemas.openxmlformats.org/officeDocument/2006/relationships/tags" Target="../tags/tag113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tags" Target="../tags/tag1141.xml"/><Relationship Id="rId2" Type="http://schemas.openxmlformats.org/officeDocument/2006/relationships/tags" Target="../tags/tag1140.xml"/><Relationship Id="rId1" Type="http://schemas.openxmlformats.org/officeDocument/2006/relationships/tags" Target="../tags/tag1139.xml"/><Relationship Id="rId6" Type="http://schemas.openxmlformats.org/officeDocument/2006/relationships/image" Target="../media/image64.jpeg"/><Relationship Id="rId5" Type="http://schemas.openxmlformats.org/officeDocument/2006/relationships/slideLayout" Target="../slideLayouts/slideLayout150.xml"/><Relationship Id="rId4" Type="http://schemas.openxmlformats.org/officeDocument/2006/relationships/tags" Target="../tags/tag114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tags" Target="../tags/tag1145.xml"/><Relationship Id="rId2" Type="http://schemas.openxmlformats.org/officeDocument/2006/relationships/tags" Target="../tags/tag1144.xml"/><Relationship Id="rId1" Type="http://schemas.openxmlformats.org/officeDocument/2006/relationships/tags" Target="../tags/tag1143.xml"/><Relationship Id="rId5" Type="http://schemas.openxmlformats.org/officeDocument/2006/relationships/image" Target="../media/image59.jpeg"/><Relationship Id="rId4" Type="http://schemas.openxmlformats.org/officeDocument/2006/relationships/slideLayout" Target="../slideLayouts/slideLayout15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tags" Target="../tags/tag1148.xml"/><Relationship Id="rId2" Type="http://schemas.openxmlformats.org/officeDocument/2006/relationships/tags" Target="../tags/tag1147.xml"/><Relationship Id="rId1" Type="http://schemas.openxmlformats.org/officeDocument/2006/relationships/tags" Target="../tags/tag1146.xml"/><Relationship Id="rId5" Type="http://schemas.openxmlformats.org/officeDocument/2006/relationships/image" Target="../media/image60.jpeg"/><Relationship Id="rId4" Type="http://schemas.openxmlformats.org/officeDocument/2006/relationships/slideLayout" Target="../slideLayouts/slideLayout15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tags" Target="../tags/tag1151.xml"/><Relationship Id="rId2" Type="http://schemas.openxmlformats.org/officeDocument/2006/relationships/tags" Target="../tags/tag1150.xml"/><Relationship Id="rId1" Type="http://schemas.openxmlformats.org/officeDocument/2006/relationships/tags" Target="../tags/tag1149.xml"/><Relationship Id="rId5" Type="http://schemas.openxmlformats.org/officeDocument/2006/relationships/image" Target="../media/image65.jpeg"/><Relationship Id="rId4" Type="http://schemas.openxmlformats.org/officeDocument/2006/relationships/slideLayout" Target="../slideLayouts/slideLayout15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tags" Target="../tags/tag1154.xml"/><Relationship Id="rId2" Type="http://schemas.openxmlformats.org/officeDocument/2006/relationships/tags" Target="../tags/tag1153.xml"/><Relationship Id="rId1" Type="http://schemas.openxmlformats.org/officeDocument/2006/relationships/tags" Target="../tags/tag1152.xml"/><Relationship Id="rId5" Type="http://schemas.openxmlformats.org/officeDocument/2006/relationships/image" Target="../media/image62.jpeg"/><Relationship Id="rId4" Type="http://schemas.openxmlformats.org/officeDocument/2006/relationships/slideLayout" Target="../slideLayouts/slideLayout15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tags" Target="../tags/tag1157.xml"/><Relationship Id="rId2" Type="http://schemas.openxmlformats.org/officeDocument/2006/relationships/tags" Target="../tags/tag1156.xml"/><Relationship Id="rId1" Type="http://schemas.openxmlformats.org/officeDocument/2006/relationships/tags" Target="../tags/tag1155.xml"/><Relationship Id="rId6" Type="http://schemas.openxmlformats.org/officeDocument/2006/relationships/image" Target="../media/image63.jpeg"/><Relationship Id="rId5" Type="http://schemas.openxmlformats.org/officeDocument/2006/relationships/slideLayout" Target="../slideLayouts/slideLayout150.xml"/><Relationship Id="rId4" Type="http://schemas.openxmlformats.org/officeDocument/2006/relationships/tags" Target="../tags/tag1158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3.xml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66.xml"/><Relationship Id="rId1" Type="http://schemas.openxmlformats.org/officeDocument/2006/relationships/tags" Target="../tags/tag965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8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9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tags" Target="../tags/tag1161.xml"/><Relationship Id="rId7" Type="http://schemas.openxmlformats.org/officeDocument/2006/relationships/image" Target="../media/image72.gif"/><Relationship Id="rId2" Type="http://schemas.openxmlformats.org/officeDocument/2006/relationships/tags" Target="../tags/tag1160.xml"/><Relationship Id="rId1" Type="http://schemas.openxmlformats.org/officeDocument/2006/relationships/tags" Target="../tags/tag1159.xml"/><Relationship Id="rId6" Type="http://schemas.openxmlformats.org/officeDocument/2006/relationships/image" Target="../media/image71.gif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116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tags" Target="../tags/tag1165.xml"/><Relationship Id="rId2" Type="http://schemas.openxmlformats.org/officeDocument/2006/relationships/tags" Target="../tags/tag1164.xml"/><Relationship Id="rId1" Type="http://schemas.openxmlformats.org/officeDocument/2006/relationships/tags" Target="../tags/tag1163.xml"/><Relationship Id="rId5" Type="http://schemas.openxmlformats.org/officeDocument/2006/relationships/image" Target="../media/image73.jpeg"/><Relationship Id="rId4" Type="http://schemas.openxmlformats.org/officeDocument/2006/relationships/slideLayout" Target="../slideLayouts/slideLayout2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tags" Target="../tags/tag1168.xml"/><Relationship Id="rId2" Type="http://schemas.openxmlformats.org/officeDocument/2006/relationships/tags" Target="../tags/tag1167.xml"/><Relationship Id="rId1" Type="http://schemas.openxmlformats.org/officeDocument/2006/relationships/tags" Target="../tags/tag1166.xml"/><Relationship Id="rId5" Type="http://schemas.openxmlformats.org/officeDocument/2006/relationships/image" Target="../media/image74.jpeg"/><Relationship Id="rId4" Type="http://schemas.openxmlformats.org/officeDocument/2006/relationships/slideLayout" Target="../slideLayouts/slideLayout2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tags" Target="../tags/tag1171.xml"/><Relationship Id="rId2" Type="http://schemas.openxmlformats.org/officeDocument/2006/relationships/tags" Target="../tags/tag1170.xml"/><Relationship Id="rId1" Type="http://schemas.openxmlformats.org/officeDocument/2006/relationships/tags" Target="../tags/tag1169.xml"/><Relationship Id="rId5" Type="http://schemas.openxmlformats.org/officeDocument/2006/relationships/image" Target="../media/image75.jpeg"/><Relationship Id="rId4" Type="http://schemas.openxmlformats.org/officeDocument/2006/relationships/slideLayout" Target="../slideLayouts/slideLayout2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tags" Target="../tags/tag1174.xml"/><Relationship Id="rId2" Type="http://schemas.openxmlformats.org/officeDocument/2006/relationships/tags" Target="../tags/tag1173.xml"/><Relationship Id="rId1" Type="http://schemas.openxmlformats.org/officeDocument/2006/relationships/tags" Target="../tags/tag1172.xml"/><Relationship Id="rId5" Type="http://schemas.openxmlformats.org/officeDocument/2006/relationships/image" Target="../media/image76.jpeg"/><Relationship Id="rId4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tags" Target="../tags/tag968.xml"/><Relationship Id="rId1" Type="http://schemas.openxmlformats.org/officeDocument/2006/relationships/tags" Target="../tags/tag967.xml"/><Relationship Id="rId4" Type="http://schemas.openxmlformats.org/officeDocument/2006/relationships/image" Target="../media/image11.gi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tags" Target="../tags/tag1177.xml"/><Relationship Id="rId2" Type="http://schemas.openxmlformats.org/officeDocument/2006/relationships/tags" Target="../tags/tag1176.xml"/><Relationship Id="rId1" Type="http://schemas.openxmlformats.org/officeDocument/2006/relationships/tags" Target="../tags/tag1175.xml"/><Relationship Id="rId5" Type="http://schemas.openxmlformats.org/officeDocument/2006/relationships/image" Target="../media/image77.jpeg"/><Relationship Id="rId4" Type="http://schemas.openxmlformats.org/officeDocument/2006/relationships/slideLayout" Target="../slideLayouts/slideLayout2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tags" Target="../tags/tag1180.xml"/><Relationship Id="rId2" Type="http://schemas.openxmlformats.org/officeDocument/2006/relationships/tags" Target="../tags/tag1179.xml"/><Relationship Id="rId1" Type="http://schemas.openxmlformats.org/officeDocument/2006/relationships/tags" Target="../tags/tag1178.xml"/><Relationship Id="rId5" Type="http://schemas.openxmlformats.org/officeDocument/2006/relationships/image" Target="../media/image78.jpeg"/><Relationship Id="rId4" Type="http://schemas.openxmlformats.org/officeDocument/2006/relationships/slideLayout" Target="../slideLayouts/slideLayout29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tags" Target="../tags/tag1183.xml"/><Relationship Id="rId2" Type="http://schemas.openxmlformats.org/officeDocument/2006/relationships/tags" Target="../tags/tag1182.xml"/><Relationship Id="rId1" Type="http://schemas.openxmlformats.org/officeDocument/2006/relationships/tags" Target="../tags/tag1181.xml"/><Relationship Id="rId5" Type="http://schemas.openxmlformats.org/officeDocument/2006/relationships/image" Target="../media/image79.jpeg"/><Relationship Id="rId4" Type="http://schemas.openxmlformats.org/officeDocument/2006/relationships/slideLayout" Target="../slideLayouts/slideLayout2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tags" Target="../tags/tag1186.xml"/><Relationship Id="rId2" Type="http://schemas.openxmlformats.org/officeDocument/2006/relationships/tags" Target="../tags/tag1185.xml"/><Relationship Id="rId1" Type="http://schemas.openxmlformats.org/officeDocument/2006/relationships/tags" Target="../tags/tag1184.xml"/><Relationship Id="rId5" Type="http://schemas.openxmlformats.org/officeDocument/2006/relationships/image" Target="../media/image80.jpeg"/><Relationship Id="rId4" Type="http://schemas.openxmlformats.org/officeDocument/2006/relationships/slideLayout" Target="../slideLayouts/slideLayout29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tags" Target="../tags/tag1189.xml"/><Relationship Id="rId2" Type="http://schemas.openxmlformats.org/officeDocument/2006/relationships/tags" Target="../tags/tag1188.xml"/><Relationship Id="rId1" Type="http://schemas.openxmlformats.org/officeDocument/2006/relationships/tags" Target="../tags/tag1187.xml"/><Relationship Id="rId5" Type="http://schemas.openxmlformats.org/officeDocument/2006/relationships/image" Target="../media/image81.jpeg"/><Relationship Id="rId4" Type="http://schemas.openxmlformats.org/officeDocument/2006/relationships/slideLayout" Target="../slideLayouts/slideLayout29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tags" Target="../tags/tag1192.xml"/><Relationship Id="rId2" Type="http://schemas.openxmlformats.org/officeDocument/2006/relationships/tags" Target="../tags/tag1191.xml"/><Relationship Id="rId1" Type="http://schemas.openxmlformats.org/officeDocument/2006/relationships/tags" Target="../tags/tag1190.xml"/><Relationship Id="rId5" Type="http://schemas.openxmlformats.org/officeDocument/2006/relationships/image" Target="../media/image80.jpeg"/><Relationship Id="rId4" Type="http://schemas.openxmlformats.org/officeDocument/2006/relationships/slideLayout" Target="../slideLayouts/slideLayout29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tags" Target="../tags/tag1195.xml"/><Relationship Id="rId2" Type="http://schemas.openxmlformats.org/officeDocument/2006/relationships/tags" Target="../tags/tag1194.xml"/><Relationship Id="rId1" Type="http://schemas.openxmlformats.org/officeDocument/2006/relationships/tags" Target="../tags/tag1193.xml"/><Relationship Id="rId5" Type="http://schemas.openxmlformats.org/officeDocument/2006/relationships/image" Target="../media/image81.jpeg"/><Relationship Id="rId4" Type="http://schemas.openxmlformats.org/officeDocument/2006/relationships/slideLayout" Target="../slideLayouts/slideLayout29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tags" Target="../tags/tag1198.xml"/><Relationship Id="rId2" Type="http://schemas.openxmlformats.org/officeDocument/2006/relationships/tags" Target="../tags/tag1197.xml"/><Relationship Id="rId1" Type="http://schemas.openxmlformats.org/officeDocument/2006/relationships/tags" Target="../tags/tag1196.xml"/><Relationship Id="rId5" Type="http://schemas.openxmlformats.org/officeDocument/2006/relationships/image" Target="../media/image73.jpeg"/><Relationship Id="rId4" Type="http://schemas.openxmlformats.org/officeDocument/2006/relationships/slideLayout" Target="../slideLayouts/slideLayout29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tags" Target="../tags/tag1201.xml"/><Relationship Id="rId2" Type="http://schemas.openxmlformats.org/officeDocument/2006/relationships/tags" Target="../tags/tag1200.xml"/><Relationship Id="rId1" Type="http://schemas.openxmlformats.org/officeDocument/2006/relationships/tags" Target="../tags/tag1199.xml"/><Relationship Id="rId5" Type="http://schemas.openxmlformats.org/officeDocument/2006/relationships/image" Target="../media/image74.jpeg"/><Relationship Id="rId4" Type="http://schemas.openxmlformats.org/officeDocument/2006/relationships/slideLayout" Target="../slideLayouts/slideLayout29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tags" Target="../tags/tag1204.xml"/><Relationship Id="rId2" Type="http://schemas.openxmlformats.org/officeDocument/2006/relationships/tags" Target="../tags/tag1203.xml"/><Relationship Id="rId1" Type="http://schemas.openxmlformats.org/officeDocument/2006/relationships/tags" Target="../tags/tag1202.xml"/><Relationship Id="rId5" Type="http://schemas.openxmlformats.org/officeDocument/2006/relationships/image" Target="../media/image75.jpeg"/><Relationship Id="rId4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tags" Target="../tags/tag1207.xml"/><Relationship Id="rId2" Type="http://schemas.openxmlformats.org/officeDocument/2006/relationships/tags" Target="../tags/tag1206.xml"/><Relationship Id="rId1" Type="http://schemas.openxmlformats.org/officeDocument/2006/relationships/tags" Target="../tags/tag1205.xml"/><Relationship Id="rId5" Type="http://schemas.openxmlformats.org/officeDocument/2006/relationships/image" Target="../media/image76.jpeg"/><Relationship Id="rId4" Type="http://schemas.openxmlformats.org/officeDocument/2006/relationships/slideLayout" Target="../slideLayouts/slideLayout29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tags" Target="../tags/tag1210.xml"/><Relationship Id="rId2" Type="http://schemas.openxmlformats.org/officeDocument/2006/relationships/tags" Target="../tags/tag1209.xml"/><Relationship Id="rId1" Type="http://schemas.openxmlformats.org/officeDocument/2006/relationships/tags" Target="../tags/tag1208.xml"/><Relationship Id="rId5" Type="http://schemas.openxmlformats.org/officeDocument/2006/relationships/image" Target="../media/image77.jpeg"/><Relationship Id="rId4" Type="http://schemas.openxmlformats.org/officeDocument/2006/relationships/slideLayout" Target="../slideLayouts/slideLayout29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tags" Target="../tags/tag1213.xml"/><Relationship Id="rId2" Type="http://schemas.openxmlformats.org/officeDocument/2006/relationships/tags" Target="../tags/tag1212.xml"/><Relationship Id="rId1" Type="http://schemas.openxmlformats.org/officeDocument/2006/relationships/tags" Target="../tags/tag1211.xml"/><Relationship Id="rId5" Type="http://schemas.openxmlformats.org/officeDocument/2006/relationships/image" Target="../media/image78.jpeg"/><Relationship Id="rId4" Type="http://schemas.openxmlformats.org/officeDocument/2006/relationships/slideLayout" Target="../slideLayouts/slideLayout29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tags" Target="../tags/tag1216.xml"/><Relationship Id="rId2" Type="http://schemas.openxmlformats.org/officeDocument/2006/relationships/tags" Target="../tags/tag1215.xml"/><Relationship Id="rId1" Type="http://schemas.openxmlformats.org/officeDocument/2006/relationships/tags" Target="../tags/tag1214.xml"/><Relationship Id="rId5" Type="http://schemas.openxmlformats.org/officeDocument/2006/relationships/image" Target="../media/image79.jpeg"/><Relationship Id="rId4" Type="http://schemas.openxmlformats.org/officeDocument/2006/relationships/slideLayout" Target="../slideLayouts/slideLayout29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tags" Target="../tags/tag1219.xml"/><Relationship Id="rId2" Type="http://schemas.openxmlformats.org/officeDocument/2006/relationships/tags" Target="../tags/tag1218.xml"/><Relationship Id="rId1" Type="http://schemas.openxmlformats.org/officeDocument/2006/relationships/tags" Target="../tags/tag1217.xml"/><Relationship Id="rId5" Type="http://schemas.openxmlformats.org/officeDocument/2006/relationships/image" Target="../media/image73.jpeg"/><Relationship Id="rId4" Type="http://schemas.openxmlformats.org/officeDocument/2006/relationships/slideLayout" Target="../slideLayouts/slideLayout29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tags" Target="../tags/tag1222.xml"/><Relationship Id="rId2" Type="http://schemas.openxmlformats.org/officeDocument/2006/relationships/tags" Target="../tags/tag1221.xml"/><Relationship Id="rId1" Type="http://schemas.openxmlformats.org/officeDocument/2006/relationships/tags" Target="../tags/tag1220.xml"/><Relationship Id="rId5" Type="http://schemas.openxmlformats.org/officeDocument/2006/relationships/image" Target="../media/image74.jpeg"/><Relationship Id="rId4" Type="http://schemas.openxmlformats.org/officeDocument/2006/relationships/slideLayout" Target="../slideLayouts/slideLayout29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tags" Target="../tags/tag1225.xml"/><Relationship Id="rId2" Type="http://schemas.openxmlformats.org/officeDocument/2006/relationships/tags" Target="../tags/tag1224.xml"/><Relationship Id="rId1" Type="http://schemas.openxmlformats.org/officeDocument/2006/relationships/tags" Target="../tags/tag1223.xml"/><Relationship Id="rId5" Type="http://schemas.openxmlformats.org/officeDocument/2006/relationships/image" Target="../media/image75.jpeg"/><Relationship Id="rId4" Type="http://schemas.openxmlformats.org/officeDocument/2006/relationships/slideLayout" Target="../slideLayouts/slideLayout29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tags" Target="../tags/tag1228.xml"/><Relationship Id="rId2" Type="http://schemas.openxmlformats.org/officeDocument/2006/relationships/tags" Target="../tags/tag1227.xml"/><Relationship Id="rId1" Type="http://schemas.openxmlformats.org/officeDocument/2006/relationships/tags" Target="../tags/tag1226.xml"/><Relationship Id="rId5" Type="http://schemas.openxmlformats.org/officeDocument/2006/relationships/image" Target="../media/image76.jpeg"/><Relationship Id="rId4" Type="http://schemas.openxmlformats.org/officeDocument/2006/relationships/slideLayout" Target="../slideLayouts/slideLayout29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tags" Target="../tags/tag1231.xml"/><Relationship Id="rId2" Type="http://schemas.openxmlformats.org/officeDocument/2006/relationships/tags" Target="../tags/tag1230.xml"/><Relationship Id="rId1" Type="http://schemas.openxmlformats.org/officeDocument/2006/relationships/tags" Target="../tags/tag1229.xml"/><Relationship Id="rId5" Type="http://schemas.openxmlformats.org/officeDocument/2006/relationships/image" Target="../media/image77.jpeg"/><Relationship Id="rId4" Type="http://schemas.openxmlformats.org/officeDocument/2006/relationships/slideLayout" Target="../slideLayouts/slideLayout29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tags" Target="../tags/tag1234.xml"/><Relationship Id="rId2" Type="http://schemas.openxmlformats.org/officeDocument/2006/relationships/tags" Target="../tags/tag1233.xml"/><Relationship Id="rId1" Type="http://schemas.openxmlformats.org/officeDocument/2006/relationships/tags" Target="../tags/tag1232.xml"/><Relationship Id="rId5" Type="http://schemas.openxmlformats.org/officeDocument/2006/relationships/image" Target="../media/image78.jpeg"/><Relationship Id="rId4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tags" Target="../tags/tag1237.xml"/><Relationship Id="rId2" Type="http://schemas.openxmlformats.org/officeDocument/2006/relationships/tags" Target="../tags/tag1236.xml"/><Relationship Id="rId1" Type="http://schemas.openxmlformats.org/officeDocument/2006/relationships/tags" Target="../tags/tag1235.xml"/><Relationship Id="rId5" Type="http://schemas.openxmlformats.org/officeDocument/2006/relationships/image" Target="../media/image79.jpeg"/><Relationship Id="rId4" Type="http://schemas.openxmlformats.org/officeDocument/2006/relationships/slideLayout" Target="../slideLayouts/slideLayout29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1239.xml"/><Relationship Id="rId1" Type="http://schemas.openxmlformats.org/officeDocument/2006/relationships/tags" Target="../tags/tag1238.xml"/><Relationship Id="rId4" Type="http://schemas.openxmlformats.org/officeDocument/2006/relationships/image" Target="../media/image82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1241.xml"/><Relationship Id="rId1" Type="http://schemas.openxmlformats.org/officeDocument/2006/relationships/tags" Target="../tags/tag1240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1243.xml"/><Relationship Id="rId1" Type="http://schemas.openxmlformats.org/officeDocument/2006/relationships/tags" Target="../tags/tag124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tags" Target="../tags/tag1246.xml"/><Relationship Id="rId2" Type="http://schemas.openxmlformats.org/officeDocument/2006/relationships/tags" Target="../tags/tag1245.xml"/><Relationship Id="rId1" Type="http://schemas.openxmlformats.org/officeDocument/2006/relationships/tags" Target="../tags/tag1244.xml"/><Relationship Id="rId5" Type="http://schemas.openxmlformats.org/officeDocument/2006/relationships/image" Target="../media/image83.jpeg"/><Relationship Id="rId4" Type="http://schemas.openxmlformats.org/officeDocument/2006/relationships/slideLayout" Target="../slideLayouts/slideLayout6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00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00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00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0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971.xml"/><Relationship Id="rId2" Type="http://schemas.openxmlformats.org/officeDocument/2006/relationships/tags" Target="../tags/tag970.xml"/><Relationship Id="rId1" Type="http://schemas.openxmlformats.org/officeDocument/2006/relationships/tags" Target="../tags/tag969.xml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973.xml"/><Relationship Id="rId1" Type="http://schemas.openxmlformats.org/officeDocument/2006/relationships/tags" Target="../tags/tag9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975.xml"/><Relationship Id="rId1" Type="http://schemas.openxmlformats.org/officeDocument/2006/relationships/tags" Target="../tags/tag97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977.xml"/><Relationship Id="rId1" Type="http://schemas.openxmlformats.org/officeDocument/2006/relationships/tags" Target="../tags/tag97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948.xml"/><Relationship Id="rId2" Type="http://schemas.openxmlformats.org/officeDocument/2006/relationships/tags" Target="../tags/tag947.xml"/><Relationship Id="rId1" Type="http://schemas.openxmlformats.org/officeDocument/2006/relationships/tags" Target="../tags/tag946.xml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0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979.xml"/><Relationship Id="rId1" Type="http://schemas.openxmlformats.org/officeDocument/2006/relationships/tags" Target="../tags/tag97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981.xml"/><Relationship Id="rId1" Type="http://schemas.openxmlformats.org/officeDocument/2006/relationships/tags" Target="../tags/tag98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983.xml"/><Relationship Id="rId1" Type="http://schemas.openxmlformats.org/officeDocument/2006/relationships/tags" Target="../tags/tag98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986.xml"/><Relationship Id="rId7" Type="http://schemas.openxmlformats.org/officeDocument/2006/relationships/image" Target="../media/image13.jpeg"/><Relationship Id="rId2" Type="http://schemas.openxmlformats.org/officeDocument/2006/relationships/tags" Target="../tags/tag985.xml"/><Relationship Id="rId1" Type="http://schemas.openxmlformats.org/officeDocument/2006/relationships/tags" Target="../tags/tag984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988.xml"/><Relationship Id="rId4" Type="http://schemas.openxmlformats.org/officeDocument/2006/relationships/tags" Target="../tags/tag98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991.xml"/><Relationship Id="rId2" Type="http://schemas.openxmlformats.org/officeDocument/2006/relationships/tags" Target="../tags/tag990.xml"/><Relationship Id="rId1" Type="http://schemas.openxmlformats.org/officeDocument/2006/relationships/tags" Target="../tags/tag989.xml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99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995.xml"/><Relationship Id="rId2" Type="http://schemas.openxmlformats.org/officeDocument/2006/relationships/tags" Target="../tags/tag994.xml"/><Relationship Id="rId1" Type="http://schemas.openxmlformats.org/officeDocument/2006/relationships/tags" Target="../tags/tag993.xml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996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999.xml"/><Relationship Id="rId7" Type="http://schemas.openxmlformats.org/officeDocument/2006/relationships/image" Target="../media/image16.jpeg"/><Relationship Id="rId2" Type="http://schemas.openxmlformats.org/officeDocument/2006/relationships/tags" Target="../tags/tag998.xml"/><Relationship Id="rId1" Type="http://schemas.openxmlformats.org/officeDocument/2006/relationships/tags" Target="../tags/tag997.xml"/><Relationship Id="rId6" Type="http://schemas.openxmlformats.org/officeDocument/2006/relationships/slideLayout" Target="../slideLayouts/slideLayout117.xml"/><Relationship Id="rId5" Type="http://schemas.openxmlformats.org/officeDocument/2006/relationships/tags" Target="../tags/tag1001.xml"/><Relationship Id="rId4" Type="http://schemas.openxmlformats.org/officeDocument/2006/relationships/tags" Target="../tags/tag100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tags" Target="../tags/tag950.xml"/><Relationship Id="rId1" Type="http://schemas.openxmlformats.org/officeDocument/2006/relationships/tags" Target="../tags/tag949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004.xml"/><Relationship Id="rId2" Type="http://schemas.openxmlformats.org/officeDocument/2006/relationships/tags" Target="../tags/tag1003.xml"/><Relationship Id="rId1" Type="http://schemas.openxmlformats.org/officeDocument/2006/relationships/tags" Target="../tags/tag1002.xml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007.xml"/><Relationship Id="rId2" Type="http://schemas.openxmlformats.org/officeDocument/2006/relationships/tags" Target="../tags/tag1006.xml"/><Relationship Id="rId1" Type="http://schemas.openxmlformats.org/officeDocument/2006/relationships/tags" Target="../tags/tag1005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8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1010.xml"/><Relationship Id="rId2" Type="http://schemas.openxmlformats.org/officeDocument/2006/relationships/tags" Target="../tags/tag1009.xml"/><Relationship Id="rId1" Type="http://schemas.openxmlformats.org/officeDocument/2006/relationships/tags" Target="../tags/tag1008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8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013.xml"/><Relationship Id="rId2" Type="http://schemas.openxmlformats.org/officeDocument/2006/relationships/tags" Target="../tags/tag1012.xml"/><Relationship Id="rId1" Type="http://schemas.openxmlformats.org/officeDocument/2006/relationships/tags" Target="../tags/tag1011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8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1016.xml"/><Relationship Id="rId2" Type="http://schemas.openxmlformats.org/officeDocument/2006/relationships/tags" Target="../tags/tag1015.xml"/><Relationship Id="rId1" Type="http://schemas.openxmlformats.org/officeDocument/2006/relationships/tags" Target="../tags/tag1014.xml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8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1019.xml"/><Relationship Id="rId2" Type="http://schemas.openxmlformats.org/officeDocument/2006/relationships/tags" Target="../tags/tag1018.xml"/><Relationship Id="rId1" Type="http://schemas.openxmlformats.org/officeDocument/2006/relationships/tags" Target="../tags/tag1017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8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1022.xml"/><Relationship Id="rId2" Type="http://schemas.openxmlformats.org/officeDocument/2006/relationships/tags" Target="../tags/tag1021.xml"/><Relationship Id="rId1" Type="http://schemas.openxmlformats.org/officeDocument/2006/relationships/tags" Target="../tags/tag1020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tags" Target="../tags/tag952.xml"/><Relationship Id="rId1" Type="http://schemas.openxmlformats.org/officeDocument/2006/relationships/tags" Target="../tags/tag951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025.xml"/><Relationship Id="rId2" Type="http://schemas.openxmlformats.org/officeDocument/2006/relationships/tags" Target="../tags/tag1024.xml"/><Relationship Id="rId1" Type="http://schemas.openxmlformats.org/officeDocument/2006/relationships/tags" Target="../tags/tag1023.xml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8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1028.xml"/><Relationship Id="rId2" Type="http://schemas.openxmlformats.org/officeDocument/2006/relationships/tags" Target="../tags/tag1027.xml"/><Relationship Id="rId1" Type="http://schemas.openxmlformats.org/officeDocument/2006/relationships/tags" Target="../tags/tag1026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1031.xml"/><Relationship Id="rId2" Type="http://schemas.openxmlformats.org/officeDocument/2006/relationships/tags" Target="../tags/tag1030.xml"/><Relationship Id="rId1" Type="http://schemas.openxmlformats.org/officeDocument/2006/relationships/tags" Target="../tags/tag1029.xml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8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1034.xml"/><Relationship Id="rId2" Type="http://schemas.openxmlformats.org/officeDocument/2006/relationships/tags" Target="../tags/tag1033.xml"/><Relationship Id="rId1" Type="http://schemas.openxmlformats.org/officeDocument/2006/relationships/tags" Target="../tags/tag1032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8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1037.xml"/><Relationship Id="rId2" Type="http://schemas.openxmlformats.org/officeDocument/2006/relationships/tags" Target="../tags/tag1036.xml"/><Relationship Id="rId1" Type="http://schemas.openxmlformats.org/officeDocument/2006/relationships/tags" Target="../tags/tag1035.xml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8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1040.xml"/><Relationship Id="rId2" Type="http://schemas.openxmlformats.org/officeDocument/2006/relationships/tags" Target="../tags/tag1039.xml"/><Relationship Id="rId1" Type="http://schemas.openxmlformats.org/officeDocument/2006/relationships/tags" Target="../tags/tag1038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8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1043.xml"/><Relationship Id="rId2" Type="http://schemas.openxmlformats.org/officeDocument/2006/relationships/tags" Target="../tags/tag1042.xml"/><Relationship Id="rId1" Type="http://schemas.openxmlformats.org/officeDocument/2006/relationships/tags" Target="../tags/tag1041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8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1046.xml"/><Relationship Id="rId2" Type="http://schemas.openxmlformats.org/officeDocument/2006/relationships/tags" Target="../tags/tag1045.xml"/><Relationship Id="rId1" Type="http://schemas.openxmlformats.org/officeDocument/2006/relationships/tags" Target="../tags/tag1044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8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1049.xml"/><Relationship Id="rId2" Type="http://schemas.openxmlformats.org/officeDocument/2006/relationships/tags" Target="../tags/tag1048.xml"/><Relationship Id="rId1" Type="http://schemas.openxmlformats.org/officeDocument/2006/relationships/tags" Target="../tags/tag1047.xml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8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1052.xml"/><Relationship Id="rId2" Type="http://schemas.openxmlformats.org/officeDocument/2006/relationships/tags" Target="../tags/tag1051.xml"/><Relationship Id="rId1" Type="http://schemas.openxmlformats.org/officeDocument/2006/relationships/tags" Target="../tags/tag1050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tags" Target="../tags/tag954.xml"/><Relationship Id="rId1" Type="http://schemas.openxmlformats.org/officeDocument/2006/relationships/tags" Target="../tags/tag953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1055.xml"/><Relationship Id="rId2" Type="http://schemas.openxmlformats.org/officeDocument/2006/relationships/tags" Target="../tags/tag1054.xml"/><Relationship Id="rId1" Type="http://schemas.openxmlformats.org/officeDocument/2006/relationships/tags" Target="../tags/tag1053.xml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8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1058.xml"/><Relationship Id="rId2" Type="http://schemas.openxmlformats.org/officeDocument/2006/relationships/tags" Target="../tags/tag1057.xml"/><Relationship Id="rId1" Type="http://schemas.openxmlformats.org/officeDocument/2006/relationships/tags" Target="../tags/tag1056.xml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8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1061.xml"/><Relationship Id="rId2" Type="http://schemas.openxmlformats.org/officeDocument/2006/relationships/tags" Target="../tags/tag1060.xml"/><Relationship Id="rId1" Type="http://schemas.openxmlformats.org/officeDocument/2006/relationships/tags" Target="../tags/tag1059.xml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8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1064.xml"/><Relationship Id="rId2" Type="http://schemas.openxmlformats.org/officeDocument/2006/relationships/tags" Target="../tags/tag1063.xml"/><Relationship Id="rId1" Type="http://schemas.openxmlformats.org/officeDocument/2006/relationships/tags" Target="../tags/tag1062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8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1067.xml"/><Relationship Id="rId2" Type="http://schemas.openxmlformats.org/officeDocument/2006/relationships/tags" Target="../tags/tag1066.xml"/><Relationship Id="rId1" Type="http://schemas.openxmlformats.org/officeDocument/2006/relationships/tags" Target="../tags/tag1065.xml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84.xml"/><Relationship Id="rId4" Type="http://schemas.openxmlformats.org/officeDocument/2006/relationships/tags" Target="../tags/tag106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06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tags" Target="../tags/tag1071.xml"/><Relationship Id="rId1" Type="http://schemas.openxmlformats.org/officeDocument/2006/relationships/tags" Target="../tags/tag107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tags" Target="../tags/tag1073.xml"/><Relationship Id="rId1" Type="http://schemas.openxmlformats.org/officeDocument/2006/relationships/tags" Target="../tags/tag107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tags" Target="../tags/tag1075.xml"/><Relationship Id="rId1" Type="http://schemas.openxmlformats.org/officeDocument/2006/relationships/tags" Target="../tags/tag107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tags" Target="../tags/tag956.xml"/><Relationship Id="rId1" Type="http://schemas.openxmlformats.org/officeDocument/2006/relationships/tags" Target="../tags/tag955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tags" Target="../tags/tag958.xml"/><Relationship Id="rId1" Type="http://schemas.openxmlformats.org/officeDocument/2006/relationships/tags" Target="../tags/tag957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tags" Target="../tags/tag1077.xml"/><Relationship Id="rId1" Type="http://schemas.openxmlformats.org/officeDocument/2006/relationships/tags" Target="../tags/tag107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tags" Target="../tags/tag960.xml"/><Relationship Id="rId1" Type="http://schemas.openxmlformats.org/officeDocument/2006/relationships/tags" Target="../tags/tag959.xml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07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1081.xml"/><Relationship Id="rId2" Type="http://schemas.openxmlformats.org/officeDocument/2006/relationships/tags" Target="../tags/tag1080.xml"/><Relationship Id="rId1" Type="http://schemas.openxmlformats.org/officeDocument/2006/relationships/tags" Target="../tags/tag1079.xml"/><Relationship Id="rId6" Type="http://schemas.openxmlformats.org/officeDocument/2006/relationships/image" Target="../media/image50.jpeg"/><Relationship Id="rId5" Type="http://schemas.openxmlformats.org/officeDocument/2006/relationships/slideLayout" Target="../slideLayouts/slideLayout128.xml"/><Relationship Id="rId4" Type="http://schemas.openxmlformats.org/officeDocument/2006/relationships/tags" Target="../tags/tag108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1085.xml"/><Relationship Id="rId2" Type="http://schemas.openxmlformats.org/officeDocument/2006/relationships/tags" Target="../tags/tag1084.xml"/><Relationship Id="rId1" Type="http://schemas.openxmlformats.org/officeDocument/2006/relationships/tags" Target="../tags/tag1083.xml"/><Relationship Id="rId6" Type="http://schemas.openxmlformats.org/officeDocument/2006/relationships/image" Target="../media/image51.jpeg"/><Relationship Id="rId5" Type="http://schemas.openxmlformats.org/officeDocument/2006/relationships/slideLayout" Target="../slideLayouts/slideLayout128.xml"/><Relationship Id="rId4" Type="http://schemas.openxmlformats.org/officeDocument/2006/relationships/tags" Target="../tags/tag108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1089.xml"/><Relationship Id="rId2" Type="http://schemas.openxmlformats.org/officeDocument/2006/relationships/tags" Target="../tags/tag1088.xml"/><Relationship Id="rId1" Type="http://schemas.openxmlformats.org/officeDocument/2006/relationships/tags" Target="../tags/tag1087.xml"/><Relationship Id="rId6" Type="http://schemas.openxmlformats.org/officeDocument/2006/relationships/image" Target="../media/image52.jpeg"/><Relationship Id="rId5" Type="http://schemas.openxmlformats.org/officeDocument/2006/relationships/slideLayout" Target="../slideLayouts/slideLayout128.xml"/><Relationship Id="rId4" Type="http://schemas.openxmlformats.org/officeDocument/2006/relationships/tags" Target="../tags/tag109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1093.xml"/><Relationship Id="rId2" Type="http://schemas.openxmlformats.org/officeDocument/2006/relationships/tags" Target="../tags/tag1092.xml"/><Relationship Id="rId1" Type="http://schemas.openxmlformats.org/officeDocument/2006/relationships/tags" Target="../tags/tag1091.xml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12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tags" Target="../tags/tag1096.xml"/><Relationship Id="rId2" Type="http://schemas.openxmlformats.org/officeDocument/2006/relationships/tags" Target="../tags/tag1095.xml"/><Relationship Id="rId1" Type="http://schemas.openxmlformats.org/officeDocument/2006/relationships/tags" Target="../tags/tag1094.xml"/><Relationship Id="rId6" Type="http://schemas.openxmlformats.org/officeDocument/2006/relationships/image" Target="../media/image52.jpeg"/><Relationship Id="rId5" Type="http://schemas.openxmlformats.org/officeDocument/2006/relationships/slideLayout" Target="../slideLayouts/slideLayout128.xml"/><Relationship Id="rId4" Type="http://schemas.openxmlformats.org/officeDocument/2006/relationships/tags" Target="../tags/tag109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1100.xml"/><Relationship Id="rId2" Type="http://schemas.openxmlformats.org/officeDocument/2006/relationships/tags" Target="../tags/tag1099.xml"/><Relationship Id="rId1" Type="http://schemas.openxmlformats.org/officeDocument/2006/relationships/tags" Target="../tags/tag1098.xml"/><Relationship Id="rId6" Type="http://schemas.openxmlformats.org/officeDocument/2006/relationships/image" Target="../media/image54.jpeg"/><Relationship Id="rId5" Type="http://schemas.openxmlformats.org/officeDocument/2006/relationships/slideLayout" Target="../slideLayouts/slideLayout128.xml"/><Relationship Id="rId4" Type="http://schemas.openxmlformats.org/officeDocument/2006/relationships/tags" Target="../tags/tag110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110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tags" Target="../tags/tag1105.xml"/><Relationship Id="rId2" Type="http://schemas.openxmlformats.org/officeDocument/2006/relationships/tags" Target="../tags/tag1104.xml"/><Relationship Id="rId1" Type="http://schemas.openxmlformats.org/officeDocument/2006/relationships/tags" Target="../tags/tag1103.xml"/><Relationship Id="rId5" Type="http://schemas.openxmlformats.org/officeDocument/2006/relationships/image" Target="../media/image55.jpeg"/><Relationship Id="rId4" Type="http://schemas.openxmlformats.org/officeDocument/2006/relationships/slideLayout" Target="../slideLayouts/slideLayout7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110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tags" Target="../tags/tag962.xml"/><Relationship Id="rId1" Type="http://schemas.openxmlformats.org/officeDocument/2006/relationships/tags" Target="../tags/tag961.xml"/><Relationship Id="rId4" Type="http://schemas.openxmlformats.org/officeDocument/2006/relationships/image" Target="../media/image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tags" Target="../tags/tag1109.xml"/><Relationship Id="rId2" Type="http://schemas.openxmlformats.org/officeDocument/2006/relationships/tags" Target="../tags/tag1108.xml"/><Relationship Id="rId1" Type="http://schemas.openxmlformats.org/officeDocument/2006/relationships/tags" Target="../tags/tag1107.xml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7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111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tags" Target="../tags/tag1113.xml"/><Relationship Id="rId2" Type="http://schemas.openxmlformats.org/officeDocument/2006/relationships/tags" Target="../tags/tag1112.xml"/><Relationship Id="rId1" Type="http://schemas.openxmlformats.org/officeDocument/2006/relationships/tags" Target="../tags/tag1111.xml"/><Relationship Id="rId5" Type="http://schemas.openxmlformats.org/officeDocument/2006/relationships/image" Target="../media/image57.jpeg"/><Relationship Id="rId4" Type="http://schemas.openxmlformats.org/officeDocument/2006/relationships/slideLayout" Target="../slideLayouts/slideLayout13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9.xml"/><Relationship Id="rId1" Type="http://schemas.openxmlformats.org/officeDocument/2006/relationships/tags" Target="../tags/tag111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tags" Target="../tags/tag1117.xml"/><Relationship Id="rId2" Type="http://schemas.openxmlformats.org/officeDocument/2006/relationships/tags" Target="../tags/tag1116.xml"/><Relationship Id="rId1" Type="http://schemas.openxmlformats.org/officeDocument/2006/relationships/tags" Target="../tags/tag1115.xml"/><Relationship Id="rId5" Type="http://schemas.openxmlformats.org/officeDocument/2006/relationships/image" Target="../media/image58.jpeg"/><Relationship Id="rId4" Type="http://schemas.openxmlformats.org/officeDocument/2006/relationships/slideLayout" Target="../slideLayouts/slideLayout15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11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tags" Target="../tags/tag1121.xml"/><Relationship Id="rId2" Type="http://schemas.openxmlformats.org/officeDocument/2006/relationships/tags" Target="../tags/tag1120.xml"/><Relationship Id="rId1" Type="http://schemas.openxmlformats.org/officeDocument/2006/relationships/tags" Target="../tags/tag1119.xml"/><Relationship Id="rId5" Type="http://schemas.openxmlformats.org/officeDocument/2006/relationships/image" Target="../media/image59.jpeg"/><Relationship Id="rId4" Type="http://schemas.openxmlformats.org/officeDocument/2006/relationships/slideLayout" Target="../slideLayouts/slideLayout15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tags" Target="../tags/tag1124.xml"/><Relationship Id="rId2" Type="http://schemas.openxmlformats.org/officeDocument/2006/relationships/tags" Target="../tags/tag1123.xml"/><Relationship Id="rId1" Type="http://schemas.openxmlformats.org/officeDocument/2006/relationships/tags" Target="../tags/tag1122.xml"/><Relationship Id="rId5" Type="http://schemas.openxmlformats.org/officeDocument/2006/relationships/image" Target="../media/image60.jpeg"/><Relationship Id="rId4" Type="http://schemas.openxmlformats.org/officeDocument/2006/relationships/slideLayout" Target="../slideLayouts/slideLayout15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tags" Target="../tags/tag1127.xml"/><Relationship Id="rId2" Type="http://schemas.openxmlformats.org/officeDocument/2006/relationships/tags" Target="../tags/tag1126.xml"/><Relationship Id="rId1" Type="http://schemas.openxmlformats.org/officeDocument/2006/relationships/tags" Target="../tags/tag1125.xml"/><Relationship Id="rId5" Type="http://schemas.openxmlformats.org/officeDocument/2006/relationships/image" Target="../media/image61.jpeg"/><Relationship Id="rId4" Type="http://schemas.openxmlformats.org/officeDocument/2006/relationships/slideLayout" Target="../slideLayouts/slideLayout15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tags" Target="../tags/tag1130.xml"/><Relationship Id="rId2" Type="http://schemas.openxmlformats.org/officeDocument/2006/relationships/tags" Target="../tags/tag1129.xml"/><Relationship Id="rId1" Type="http://schemas.openxmlformats.org/officeDocument/2006/relationships/tags" Target="../tags/tag1128.xml"/><Relationship Id="rId5" Type="http://schemas.openxmlformats.org/officeDocument/2006/relationships/image" Target="../media/image62.jpeg"/><Relationship Id="rId4" Type="http://schemas.openxmlformats.org/officeDocument/2006/relationships/slideLayout" Target="../slideLayouts/slideLayout1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ttangolo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2852738"/>
            <a:ext cx="5181600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627784" y="5143500"/>
            <a:ext cx="540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3600" spc="3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Quarta  Domenica</a:t>
            </a:r>
            <a:endParaRPr lang="it-IT" sz="3600" spc="3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</a:endParaRPr>
          </a:p>
        </p:txBody>
      </p:sp>
      <p:pic>
        <p:nvPicPr>
          <p:cNvPr id="3076" name="Picture 2" descr="D:\Immagini\Bambini 13 animati\A1 (77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1888"/>
            <a:ext cx="2319337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005963" y="1196752"/>
            <a:ext cx="441819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800" b="1" i="1" dirty="0">
                <a:solidFill>
                  <a:srgbClr val="0FDFFF"/>
                </a:solidFill>
                <a:latin typeface="Comic Sans MS" pitchFamily="66" charset="0"/>
              </a:rPr>
              <a:t> </a:t>
            </a: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</a:rPr>
              <a:t>24 </a:t>
            </a: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</a:rPr>
              <a:t>dicembre </a:t>
            </a:r>
          </a:p>
          <a:p>
            <a:pPr algn="ctr" eaLnBrk="0" hangingPunct="0">
              <a:defRPr/>
            </a:pP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</a:rPr>
              <a:t>2017</a:t>
            </a:r>
            <a:endParaRPr lang="ca-ES" sz="4800" i="1" dirty="0">
              <a:solidFill>
                <a:srgbClr val="0FDFFF"/>
              </a:solidFill>
              <a:latin typeface="Comic Sans MS" pitchFamily="66" charset="0"/>
            </a:endParaRPr>
          </a:p>
        </p:txBody>
      </p:sp>
      <p:pic>
        <p:nvPicPr>
          <p:cNvPr id="6" name="Picture 2" descr="D:\Immagini\Bambini 13 animati\A1 (24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12976"/>
            <a:ext cx="22669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544932"/>
      </p:ext>
    </p:extLst>
  </p:cSld>
  <p:clrMapOvr>
    <a:masterClrMapping/>
  </p:clrMapOvr>
  <p:transition spd="med" advTm="1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28728" y="3745388"/>
            <a:ext cx="5929354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cantiamo a te, </a:t>
            </a: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Cristo Ges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ù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cantiamo a te, </a:t>
            </a: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Signore!</a:t>
            </a:r>
            <a:endParaRPr lang="it-IT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655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77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6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16125" y="5607050"/>
            <a:ext cx="712787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</a:p>
        </p:txBody>
      </p:sp>
      <p:sp>
        <p:nvSpPr>
          <p:cNvPr id="90116" name="Rettangolo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00063" y="4500563"/>
            <a:ext cx="628332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3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4"/>
            </p:custDataLst>
          </p:nvPr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65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712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062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  <a:r>
              <a:rPr lang="it-IT" sz="6600" b="1" dirty="0" smtClean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sul volto</a:t>
            </a:r>
            <a:r>
              <a:rPr lang="it-IT" sz="66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924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30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390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4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26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357188" y="285750"/>
            <a:ext cx="8501062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Il Signore sia con voi</a:t>
            </a:r>
            <a:r>
              <a:rPr lang="it-IT" sz="4000" dirty="0" smtClean="0">
                <a:latin typeface="Calibri" pitchFamily="34" charset="0"/>
                <a:cs typeface="+mn-cs"/>
              </a:rPr>
              <a:t>.</a:t>
            </a:r>
          </a:p>
          <a:p>
            <a:pPr algn="r" eaLnBrk="0" hangingPunct="0">
              <a:defRPr/>
            </a:pP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10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7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val="237496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74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78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370213" y="2967335"/>
            <a:ext cx="84035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0" hangingPunct="0"/>
            <a:r>
              <a:rPr lang="it-IT" sz="7200" b="1" cap="sm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Vieni nasci ancora</a:t>
            </a:r>
            <a:endParaRPr lang="it-IT" sz="7200" b="1" cap="sm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Fede\Desktop\angelo-1.gif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542" y="332656"/>
            <a:ext cx="1738796" cy="273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ede\Desktop\slide0010_image032.gif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572004" y="1137813"/>
            <a:ext cx="3600395" cy="175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12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263640" y="532993"/>
            <a:ext cx="288036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Torni Signore,</a:t>
            </a:r>
          </a:p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torni nel cuore </a:t>
            </a:r>
          </a:p>
          <a:p>
            <a:endParaRPr lang="it-IT" sz="4000" dirty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endParaRPr lang="it-IT" sz="4000" dirty="0" smtClean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col tuo silenzio denso di te.</a:t>
            </a:r>
          </a:p>
        </p:txBody>
      </p:sp>
      <p:pic>
        <p:nvPicPr>
          <p:cNvPr id="2050" name="Picture 2" descr="C:\Users\Fede\Desktop\il-silenzio-del-cuore-274x300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63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28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5076056" y="188640"/>
            <a:ext cx="4067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E come </a:t>
            </a:r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i pastori un tempo </a:t>
            </a:r>
          </a:p>
          <a:p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ora noi ti adoriamo</a:t>
            </a:r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,</a:t>
            </a:r>
          </a:p>
          <a:p>
            <a:endParaRPr lang="it-IT" sz="4000" dirty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e i nostri doni</a:t>
            </a:r>
          </a:p>
          <a:p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sono ciò che siamo noi.</a:t>
            </a:r>
            <a:r>
              <a:rPr lang="it-IT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4" name="Picture 2" descr="C:\Users\Fede\Desktop\santamariavergineimmacolata_it_bkumbria_1192471083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7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845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31538" y="332656"/>
            <a:ext cx="828092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Eri la luce, venivi nel mondo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Venivi tra i tuoi e i tuoi però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Loro non ti hanno accolto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4098" name="Picture 2" descr="C:\Users\Fede\Desktop\viaggio a Betlemm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2570382"/>
            <a:ext cx="9144001" cy="428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391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32_big_catechist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"/>
            <a:ext cx="6822804" cy="68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0" y="188640"/>
            <a:ext cx="59766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noi ti invochiamo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,</a:t>
            </a:r>
          </a:p>
          <a:p>
            <a:pPr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noi ti </a:t>
            </a:r>
            <a:endParaRPr lang="it-IT" sz="4000" dirty="0" smtClean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vogliamo </a:t>
            </a:r>
          </a:p>
          <a:p>
            <a:pPr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accanto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60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3735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8" descr="http://www.micromedia.unisal.it/Natale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4">
            <a:lum bright="20000" contrast="30000"/>
          </a:blip>
          <a:srcRect/>
          <a:stretch>
            <a:fillRect/>
          </a:stretch>
        </p:blipFill>
        <p:spPr bwMode="auto">
          <a:xfrm>
            <a:off x="357188" y="0"/>
            <a:ext cx="8451850" cy="664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ede\Desktop\Chiesa-accogliente_imagelarge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572000" cy="51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179512" y="188640"/>
            <a:ext cx="46085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" pitchFamily="18" charset="0"/>
              </a:rPr>
              <a:t>La nostra casa è tua</a:t>
            </a:r>
          </a:p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" pitchFamily="18" charset="0"/>
              </a:rPr>
              <a:t>T’accoglieremo noi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973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0" y="-27384"/>
            <a:ext cx="9137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tu che ritorni, tu che rinasci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Dove c’è amore e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carità, qui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sei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presente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7170" name="Picture 2" descr="C:\Users\Fede\Desktop\abbraccio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296" y="1597069"/>
            <a:ext cx="9144000" cy="52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4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0710201117.03.56_clip_image004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2326326" y="2131109"/>
            <a:ext cx="49099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vieni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nasci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Noi siamo uniti nel tuo nome e tu sei qui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 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45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Fede\Desktop\mani7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8134" y="1484784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0" y="29455"/>
            <a:ext cx="9115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 nasci ancora dentro l’anima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 nasci sempre, nasci in mezzo a </a:t>
            </a:r>
            <a:r>
              <a:rPr lang="it-IT" sz="4000" b="1" i="1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noi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158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Fede\Desktop\2a8f8g0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741" y="1415441"/>
            <a:ext cx="9144000" cy="54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-37579" y="0"/>
            <a:ext cx="91658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Per le strade luci, feste e musiche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Betlemme è qui.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021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Fede\Desktop\mani7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8134" y="1484784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0" y="29455"/>
            <a:ext cx="9115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 nasci ancora dentro l’anima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 nasci sempre, nasci in mezzo a </a:t>
            </a:r>
            <a:r>
              <a:rPr lang="it-IT" sz="4000" b="1" i="1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noi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241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Fede\Desktop\2a8f8g0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741" y="1415441"/>
            <a:ext cx="9144000" cy="54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-37579" y="0"/>
            <a:ext cx="91658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Per le strade luci, feste e musiche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Betlemme è qui.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198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263640" y="532993"/>
            <a:ext cx="288036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Torni Signore,</a:t>
            </a:r>
          </a:p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torni nel cuore </a:t>
            </a:r>
          </a:p>
          <a:p>
            <a:endParaRPr lang="it-IT" sz="4000" dirty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endParaRPr lang="it-IT" sz="4000" dirty="0" smtClean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col tuo silenzio denso di te.</a:t>
            </a:r>
          </a:p>
        </p:txBody>
      </p:sp>
      <p:pic>
        <p:nvPicPr>
          <p:cNvPr id="2050" name="Picture 2" descr="C:\Users\Fede\Desktop\il-silenzio-del-cuore-274x300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63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831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5076056" y="188640"/>
            <a:ext cx="4067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E come </a:t>
            </a:r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i pastori un tempo </a:t>
            </a:r>
          </a:p>
          <a:p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ora noi ti adoriamo</a:t>
            </a:r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,</a:t>
            </a:r>
          </a:p>
          <a:p>
            <a:endParaRPr lang="it-IT" sz="4000" dirty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e i nostri doni</a:t>
            </a:r>
          </a:p>
          <a:p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sono ciò che siamo noi.</a:t>
            </a:r>
            <a:r>
              <a:rPr lang="it-IT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4" name="Picture 2" descr="C:\Users\Fede\Desktop\santamariavergineimmacolata_it_bkumbria_1192471083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7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6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31538" y="332656"/>
            <a:ext cx="828092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Eri la luce, venivi nel mondo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Venivi tra i tuoi e i tuoi però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Loro non ti hanno accolto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4098" name="Picture 2" descr="C:\Users\Fede\Desktop\viaggio a Betlemm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2570382"/>
            <a:ext cx="9144001" cy="428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071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latin typeface="Eras Bold ITC" pitchFamily="34" charset="0"/>
                <a:cs typeface="Arial" charset="0"/>
              </a:rPr>
              <a:t>Confesso a Dio Onnipotente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a voi fratelli che ho molto peccato in pensieri,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parole, opere e omissioni.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Per mia colpa, mia colpa,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mia grandissima colpa,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supplico la Beata sempre Vergine Maria, gli angeli, i Santi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voi fratelli di pregare per me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il Signore Dio nostro.</a:t>
            </a:r>
            <a:r>
              <a:rPr lang="it-IT" sz="4000">
                <a:latin typeface="Eras Bold ITC" pitchFamily="34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46406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32_big_catechist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"/>
            <a:ext cx="6822804" cy="68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0" y="188640"/>
            <a:ext cx="59766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noi ti invochiamo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,</a:t>
            </a:r>
          </a:p>
          <a:p>
            <a:pPr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noi ti </a:t>
            </a:r>
            <a:endParaRPr lang="it-IT" sz="4000" dirty="0" smtClean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vogliamo </a:t>
            </a:r>
          </a:p>
          <a:p>
            <a:pPr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accanto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668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ede\Desktop\Chiesa-accogliente_imagelarge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572000" cy="51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179512" y="188640"/>
            <a:ext cx="46085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" pitchFamily="18" charset="0"/>
              </a:rPr>
              <a:t>La nostra casa è tua</a:t>
            </a:r>
          </a:p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" pitchFamily="18" charset="0"/>
              </a:rPr>
              <a:t>T’accoglieremo noi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7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0" y="-27384"/>
            <a:ext cx="9137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tu che ritorni, tu che rinasci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Dove c’è amore e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carità, qui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sei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presente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7170" name="Picture 2" descr="C:\Users\Fede\Desktop\abbraccio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296" y="1597069"/>
            <a:ext cx="9144000" cy="52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72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0710201117.03.56_clip_image004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2326326" y="2131109"/>
            <a:ext cx="49099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vieni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nasci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Noi siamo uniti nel tuo nome e tu sei qui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 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295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263640" y="532993"/>
            <a:ext cx="288036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Torni Signore,</a:t>
            </a:r>
          </a:p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torni nel cuore </a:t>
            </a:r>
          </a:p>
          <a:p>
            <a:endParaRPr lang="it-IT" sz="4000" dirty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endParaRPr lang="it-IT" sz="4000" dirty="0" smtClean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col tuo silenzio denso di te.</a:t>
            </a:r>
          </a:p>
        </p:txBody>
      </p:sp>
      <p:pic>
        <p:nvPicPr>
          <p:cNvPr id="2050" name="Picture 2" descr="C:\Users\Fede\Desktop\il-silenzio-del-cuore-274x300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63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48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5076056" y="188640"/>
            <a:ext cx="4067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E come </a:t>
            </a:r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i pastori un tempo </a:t>
            </a:r>
          </a:p>
          <a:p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ora noi ti adoriamo</a:t>
            </a:r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,</a:t>
            </a:r>
          </a:p>
          <a:p>
            <a:endParaRPr lang="it-IT" sz="4000" dirty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e i nostri doni</a:t>
            </a:r>
          </a:p>
          <a:p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sono ciò che siamo noi.</a:t>
            </a:r>
            <a:r>
              <a:rPr lang="it-IT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4" name="Picture 2" descr="C:\Users\Fede\Desktop\santamariavergineimmacolata_it_bkumbria_1192471083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7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905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31538" y="332656"/>
            <a:ext cx="828092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Eri la luce, venivi nel mondo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Venivi tra i tuoi e i tuoi però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Loro non ti hanno accolto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4098" name="Picture 2" descr="C:\Users\Fede\Desktop\viaggio a Betlemm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2570382"/>
            <a:ext cx="9144001" cy="428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634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32_big_catechist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"/>
            <a:ext cx="6822804" cy="68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0" y="188640"/>
            <a:ext cx="59766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noi ti invochiamo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,</a:t>
            </a:r>
          </a:p>
          <a:p>
            <a:pPr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noi ti </a:t>
            </a:r>
            <a:endParaRPr lang="it-IT" sz="4000" dirty="0" smtClean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vogliamo </a:t>
            </a:r>
          </a:p>
          <a:p>
            <a:pPr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accanto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4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ede\Desktop\Chiesa-accogliente_imagelarge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572000" cy="51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179512" y="188640"/>
            <a:ext cx="46085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" pitchFamily="18" charset="0"/>
              </a:rPr>
              <a:t>La nostra casa è tua</a:t>
            </a:r>
          </a:p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" pitchFamily="18" charset="0"/>
              </a:rPr>
              <a:t>T’accoglieremo noi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561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0" y="-27384"/>
            <a:ext cx="9137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tu che ritorni, tu che rinasci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Dove c’è amore e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carità, qui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sei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presente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7170" name="Picture 2" descr="C:\Users\Fede\Desktop\abbraccio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296" y="1597069"/>
            <a:ext cx="9144000" cy="52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043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92956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latin typeface="Calibri" pitchFamily="34" charset="0"/>
              </a:rPr>
              <a:t>Dio, Padre buono, </a:t>
            </a:r>
          </a:p>
          <a:p>
            <a:r>
              <a:rPr lang="it-IT" sz="4000" dirty="0">
                <a:latin typeface="Calibri" pitchFamily="34" charset="0"/>
              </a:rPr>
              <a:t>che ci perdona sempre </a:t>
            </a:r>
          </a:p>
          <a:p>
            <a:r>
              <a:rPr lang="it-IT" sz="4000" dirty="0">
                <a:latin typeface="Calibri" pitchFamily="34" charset="0"/>
              </a:rPr>
              <a:t>quando siamo pentiti di vero cuore, </a:t>
            </a:r>
          </a:p>
          <a:p>
            <a:r>
              <a:rPr lang="it-IT" sz="4000" dirty="0">
                <a:latin typeface="Calibri" pitchFamily="34" charset="0"/>
              </a:rPr>
              <a:t>abbia misericordia di noi, </a:t>
            </a:r>
          </a:p>
          <a:p>
            <a:r>
              <a:rPr lang="it-IT" sz="4000" dirty="0">
                <a:latin typeface="Calibri" pitchFamily="34" charset="0"/>
              </a:rPr>
              <a:t>perdoni i nostri peccati </a:t>
            </a:r>
          </a:p>
          <a:p>
            <a:r>
              <a:rPr lang="it-IT" sz="4000" dirty="0">
                <a:latin typeface="Calibri" pitchFamily="34" charset="0"/>
              </a:rPr>
              <a:t>e ci conduca alla vita eterna.</a:t>
            </a:r>
          </a:p>
          <a:p>
            <a:r>
              <a:rPr lang="it-IT" sz="4000" b="1" dirty="0">
                <a:latin typeface="Calibri" pitchFamily="34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2605383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0710201117.03.56_clip_image004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2326326" y="2131109"/>
            <a:ext cx="49099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vieni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nasci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Noi siamo uniti nel tuo nome e tu sei qui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 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872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1" descr="J:\Colori\VitaDiGesu\Beatitudini 5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737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28625" y="928688"/>
            <a:ext cx="8215313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latin typeface="+mn-lt"/>
                <a:cs typeface="Times New Roman" pitchFamily="18" charset="0"/>
              </a:rPr>
              <a:t>O Dio, che ci hai dato il pegno della vita eterna, ascolta la nostra preghiera: quanto più si avvicina il gran giorno della nostra salvezza, tanto più cresca il nostro fervore, per celebrare degnamente il Natale del tuo Figlio. </a:t>
            </a:r>
            <a:r>
              <a:rPr lang="it-IT" sz="4000">
                <a:latin typeface="+mn-lt"/>
                <a:cs typeface="Times New Roman" pitchFamily="18" charset="0"/>
              </a:rPr>
              <a:t>Egli vive e regna nei secoli dei secoli. </a:t>
            </a:r>
            <a:r>
              <a:rPr lang="it-IT" sz="4000" dirty="0">
                <a:latin typeface="+mn-lt"/>
                <a:cs typeface="Times New Roman" pitchFamily="18" charset="0"/>
              </a:rPr>
              <a:t>	</a:t>
            </a:r>
            <a:r>
              <a:rPr lang="it-IT" sz="4000">
                <a:latin typeface="+mn-lt"/>
                <a:cs typeface="Times New Roman" pitchFamily="18" charset="0"/>
              </a:rPr>
              <a:t>	</a:t>
            </a:r>
            <a:r>
              <a:rPr lang="it-IT" sz="4000" dirty="0">
                <a:latin typeface="+mn-lt"/>
                <a:cs typeface="Times New Roman" pitchFamily="18" charset="0"/>
              </a:rPr>
              <a:t>					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Amen.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CasellaDiTesto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n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n-lt"/>
                <a:cs typeface="+mn-cs"/>
              </a:rPr>
              <a:t>E con il tuo spirito. </a:t>
            </a:r>
            <a:endParaRPr lang="it-IT" sz="4000" dirty="0">
              <a:latin typeface="+mn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n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n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n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n-lt"/>
                <a:cs typeface="+mn-cs"/>
              </a:rPr>
              <a:t>Amen. </a:t>
            </a:r>
            <a:endParaRPr lang="it-IT" sz="4000" dirty="0">
              <a:latin typeface="+mn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n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n-lt"/>
                <a:cs typeface="+mn-cs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n-lt"/>
                <a:cs typeface="+mn-cs"/>
              </a:rPr>
              <a:t>Rendiamo grazie a Dio. </a:t>
            </a:r>
            <a:endParaRPr lang="it-IT" sz="4000" dirty="0"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4" descr="http://comunicandoilsociale.files.wordpress.com/2007/12/natale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1000100" y="285728"/>
            <a:ext cx="7297190" cy="6001643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317500"/>
          </a:effectLst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+mn-cs"/>
              </a:rPr>
              <a:t>e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+mn-cs"/>
              </a:rPr>
              <a:t>buona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+mn-cs"/>
              </a:rPr>
              <a:t>domenica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944216"/>
          </a:xfrm>
        </p:spPr>
        <p:txBody>
          <a:bodyPr>
            <a:noAutofit/>
          </a:bodyPr>
          <a:lstStyle/>
          <a:p>
            <a:r>
              <a:rPr lang="it-IT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Canto </a:t>
            </a:r>
            <a:r>
              <a:rPr lang="it-IT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it-IT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it-IT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dell</a:t>
            </a:r>
            <a:r>
              <a:rPr lang="it-IT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' Amicizia</a:t>
            </a:r>
          </a:p>
        </p:txBody>
      </p:sp>
    </p:spTree>
    <p:extLst>
      <p:ext uri="{BB962C8B-B14F-4D97-AF65-F5344CB8AC3E}">
        <p14:creationId xmlns:p14="http://schemas.microsoft.com/office/powerpoint/2010/main" val="85286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coro\Desktop\dietro-una-maschera-00f4d55a-516d-4df9-8d77-2967c82d37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3933056"/>
            <a:ext cx="8661648" cy="2520279"/>
          </a:xfr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000" b="1" dirty="0"/>
              <a:t>In un mondo di maschere  dove sembra </a:t>
            </a:r>
            <a:r>
              <a:rPr lang="it-IT" sz="4000" b="1" dirty="0" smtClean="0"/>
              <a:t> impossibile  </a:t>
            </a:r>
            <a:r>
              <a:rPr lang="it-IT" sz="4000" b="1" dirty="0"/>
              <a:t>riuscire a sconfiggere tutto ciò che annienta l'uomo.</a:t>
            </a:r>
          </a:p>
        </p:txBody>
      </p:sp>
    </p:spTree>
    <p:extLst>
      <p:ext uri="{BB962C8B-B14F-4D97-AF65-F5344CB8AC3E}">
        <p14:creationId xmlns:p14="http://schemas.microsoft.com/office/powerpoint/2010/main" val="25234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coro\Desktop\440799b41c8d6748f58a3cac0c355b55__300_240_fitwid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79512" y="3933057"/>
            <a:ext cx="8661648" cy="2304256"/>
          </a:xfr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000" b="1" dirty="0"/>
              <a:t>Il potere, la falsità  la ricchezza, l'avidità, sono mostri da abbattere, noi però non siamo soli.</a:t>
            </a:r>
          </a:p>
        </p:txBody>
      </p:sp>
    </p:spTree>
    <p:extLst>
      <p:ext uri="{BB962C8B-B14F-4D97-AF65-F5344CB8AC3E}">
        <p14:creationId xmlns:p14="http://schemas.microsoft.com/office/powerpoint/2010/main" val="149946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coro\Desktop\man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395536" y="476672"/>
            <a:ext cx="8661648" cy="1944215"/>
          </a:xfr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400" b="1" dirty="0"/>
              <a:t>Canta con noi, batti le </a:t>
            </a:r>
            <a:r>
              <a:rPr lang="it-IT" sz="4400" b="1" dirty="0" smtClean="0"/>
              <a:t>mani, alzale </a:t>
            </a:r>
            <a:r>
              <a:rPr lang="it-IT" sz="4400" b="1" dirty="0"/>
              <a:t>in alto, muovile al ritmo del canto.</a:t>
            </a:r>
          </a:p>
        </p:txBody>
      </p:sp>
    </p:spTree>
    <p:extLst>
      <p:ext uri="{BB962C8B-B14F-4D97-AF65-F5344CB8AC3E}">
        <p14:creationId xmlns:p14="http://schemas.microsoft.com/office/powerpoint/2010/main" val="19270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coro\Desktop\05 Sembra un quad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241176" y="2996952"/>
            <a:ext cx="8661648" cy="2304256"/>
          </a:xfr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400" b="1" dirty="0"/>
              <a:t>Stringi la mano del tuo </a:t>
            </a:r>
            <a:r>
              <a:rPr lang="it-IT" sz="4400" b="1" dirty="0" smtClean="0"/>
              <a:t>vicino</a:t>
            </a:r>
            <a:r>
              <a:rPr lang="it-IT" sz="4400" dirty="0" smtClean="0"/>
              <a:t> </a:t>
            </a:r>
            <a:r>
              <a:rPr lang="it-IT" sz="4400" b="1" dirty="0" smtClean="0"/>
              <a:t>e </a:t>
            </a:r>
            <a:r>
              <a:rPr lang="it-IT" sz="4400" b="1" dirty="0"/>
              <a:t>scoprirai che è meno duro il cammino così.</a:t>
            </a:r>
            <a:endParaRPr lang="it-IT" sz="4400" dirty="0"/>
          </a:p>
          <a:p>
            <a:pPr marL="0" indent="0">
              <a:buNone/>
            </a:pP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98359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188640"/>
            <a:ext cx="8496944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latin typeface="Calibri" pitchFamily="34" charset="0"/>
              </a:rPr>
              <a:t>Dio grande e misericordioso, che tra gli umili scegli i tuoi servi per portare a compimento il disegno di salvezza, concedi alla tua Chiesa la fecondità dello Spirito, perché, sull'esempio di Maria accolga il Verbo della vita e si rallegri come madre di una stirpe santa e incorruttibile. Per il nostro Signore Gesù Cristo, tuo Figlio, che è Dio, e vive e regna con te, nell'unità dello Spirito Santo, per tutti i secoli dei secoli.</a:t>
            </a:r>
            <a:r>
              <a:rPr lang="it-IT" dirty="0"/>
              <a:t>				</a:t>
            </a:r>
            <a:r>
              <a:rPr lang="it-IT" b="1" dirty="0"/>
              <a:t>Amen.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0195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M:\09 Presentazioni\Immagine15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751388" y="857250"/>
            <a:ext cx="4392612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20" y="0"/>
            <a:ext cx="8501062" cy="5632311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it-IT" sz="4000" i="1" dirty="0">
                <a:latin typeface="Arial" charset="0"/>
                <a:ea typeface="Times New Roman" pitchFamily="18" charset="0"/>
              </a:rPr>
              <a:t>Dal secondo libro di Samuele</a:t>
            </a:r>
          </a:p>
          <a:p>
            <a:pPr eaLnBrk="0" hangingPunct="0">
              <a:defRPr/>
            </a:pPr>
            <a:endParaRPr lang="it-IT" sz="4000" dirty="0">
              <a:latin typeface="Arial" charset="0"/>
              <a:ea typeface="Times New Roman" pitchFamily="18" charset="0"/>
            </a:endParaRPr>
          </a:p>
          <a:p>
            <a:pPr eaLnBrk="0" hangingPunct="0">
              <a:defRPr/>
            </a:pPr>
            <a:r>
              <a:rPr lang="it-IT" sz="4000" dirty="0">
                <a:latin typeface="Arial" charset="0"/>
                <a:ea typeface="Times New Roman" pitchFamily="18" charset="0"/>
              </a:rPr>
              <a:t>Il re Davide, quando si fu stabilito nella sua casa, e il Signore gli ebbe dato riposo da tutti i suoi nemici all’intorno, disse al profeta </a:t>
            </a:r>
            <a:r>
              <a:rPr lang="it-IT" sz="4000" dirty="0" err="1">
                <a:latin typeface="Arial" charset="0"/>
                <a:ea typeface="Times New Roman" pitchFamily="18" charset="0"/>
              </a:rPr>
              <a:t>Natan</a:t>
            </a:r>
            <a:r>
              <a:rPr lang="it-IT" sz="4000" dirty="0">
                <a:latin typeface="Arial" charset="0"/>
                <a:ea typeface="Times New Roman" pitchFamily="18" charset="0"/>
              </a:rPr>
              <a:t>: «Vedi, io abito in una casa di cedro, mentre l’arca di Dio sta sotto i teli di una tenda». </a:t>
            </a:r>
            <a:endParaRPr lang="it-IT" sz="4000" b="1" dirty="0">
              <a:latin typeface="Arial" charset="0"/>
              <a:ea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ttangolo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7158" y="214290"/>
            <a:ext cx="8358217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Natan rispose al re: «Va’, fa’ quanto hai in cuor tuo, perché il Signore è con te». Ma quella stessa notte fu rivolta a Natan questa parola del Signore: «Va’ e di’ al mio servo Davide: “Così dice il Signore: Forse tu mi costruirai una casa, perché io vi abiti? </a:t>
            </a:r>
            <a:endParaRPr lang="it-IT" sz="4000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ttangolo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7158" y="285728"/>
            <a:ext cx="842965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Io ti ho preso dal pascolo, mentre seguivi il gregge, perché tu fossi capo del mio popolo Israele. Sono stato con te dovunque sei andato, ho distrutto tutti i tuoi nemici davanti a te e renderò il tuo nome grande come quello dei grandi che sono sulla terra. </a:t>
            </a:r>
            <a:endParaRPr lang="it-IT" sz="4000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luce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>
            <p:custDataLst>
              <p:tags r:id="rId3"/>
            </p:custDataLst>
          </p:nvPr>
        </p:nvSpPr>
        <p:spPr>
          <a:xfrm>
            <a:off x="857224" y="571480"/>
            <a:ext cx="7423827" cy="28007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8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Luce che sorgi </a:t>
            </a:r>
          </a:p>
          <a:p>
            <a:pPr algn="ctr" eaLnBrk="0" hangingPunct="0">
              <a:defRPr/>
            </a:pPr>
            <a:r>
              <a:rPr lang="it-IT" sz="8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nella notte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12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ttangolo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19" y="357166"/>
            <a:ext cx="8572561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Fisserò un luogo per Israele, mio popolo, e ve lo pianterò perché vi abiti e non tremi più e i malfattori non lo opprimano come in passato e come dal giorno in cui avevo stabilito dei giudici sul mio popolo Israele. Ti darò riposo da tutti i tuoi nemici. </a:t>
            </a:r>
            <a:endParaRPr lang="it-IT" sz="4000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ttangolo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28595" y="142852"/>
            <a:ext cx="8501123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Il Signore ti annuncia che farà a te una casa. Quando i tuoi giorni saranno compiuti e tu dormirai con i tuoi padri, io susciterò un tuo discendente dopo di te, uscito dalle tue viscere, e renderò stabile il suo regno. Io sarò per lui padre ed egli sarà per me figlio. </a:t>
            </a:r>
            <a:endParaRPr lang="it-IT" sz="4000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ttangolo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28595" y="285728"/>
            <a:ext cx="8572561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La tua casa e il tuo regno saranno saldi per sempre davanti a me, il tuo trono sarà reso stabile per sempre”».</a:t>
            </a: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Parola di Dio.</a:t>
            </a:r>
          </a:p>
          <a:p>
            <a:pPr algn="r" eaLnBrk="0" hangingPunct="0"/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Rendiamo grazie a Dio.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8596" y="2456795"/>
            <a:ext cx="8501062" cy="440120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0000D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Canterò in eterno l’amore del Signore, di generazione in generazione farò conoscere con la mia bocca la tua fedeltà, perché ho detto: «È un amore edificato per sempre; nel cielo rendi stabile la tua fedeltà». </a:t>
            </a:r>
            <a:endParaRPr lang="ca-ES" sz="4000" b="1" i="1" dirty="0">
              <a:solidFill>
                <a:srgbClr val="0710B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6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57625" y="1000108"/>
            <a:ext cx="5286375" cy="1323975"/>
          </a:xfrm>
          <a:prstGeom prst="rect">
            <a:avLst/>
          </a:prstGeom>
          <a:solidFill>
            <a:srgbClr val="0000D1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Canterò per sempre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l’amore del Signore.</a:t>
            </a:r>
          </a:p>
        </p:txBody>
      </p:sp>
      <p:sp>
        <p:nvSpPr>
          <p:cNvPr id="3075" name="Text Box 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0" y="0"/>
            <a:ext cx="87757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 Salmo responsoriale</a:t>
            </a:r>
            <a:r>
              <a:rPr lang="ca-ES" sz="28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 </a:t>
            </a:r>
            <a:endParaRPr lang="ca-ES" sz="6600" b="1" i="1" dirty="0">
              <a:solidFill>
                <a:schemeClr val="bg1"/>
              </a:solidFill>
              <a:latin typeface="Comic Sans MS" pitchFamily="66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N:\05 Fotografie\Gite\Terrasanta\Terrasanta 2005\Terrasanta 2005 326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1148" y="535774"/>
            <a:ext cx="8001000" cy="3786187"/>
          </a:xfrm>
          <a:prstGeom prst="rect">
            <a:avLst/>
          </a:prstGeom>
          <a:solidFill>
            <a:srgbClr val="00B0F0">
              <a:alpha val="56078"/>
            </a:srgbClr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latin typeface="Comic Sans MS" pitchFamily="66" charset="0"/>
                <a:cs typeface="+mn-cs"/>
              </a:rPr>
              <a:t>«Ho stretto un’alleanza con il mio eletto, ho giurato a Davide, mio servo. Stabilirò per sempre la tua discendenza, di generazione in generazione edificherò il tuo trono». </a:t>
            </a:r>
            <a:endParaRPr lang="ca-ES" sz="4000" i="1" dirty="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14725" y="5301208"/>
            <a:ext cx="5286375" cy="1323975"/>
          </a:xfrm>
          <a:prstGeom prst="rect">
            <a:avLst/>
          </a:prstGeom>
          <a:solidFill>
            <a:srgbClr val="0000D1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Canterò per sempre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l’amore del Signore.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N:\05 Fotografie\Gite\Terrasanta\Terrasanta 2006\Terrasanta 2006 029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9512" y="404664"/>
            <a:ext cx="8286750" cy="317009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«Egli mi invocherà: “Tu sei mio padre, mio Dio e roccia della mia salvezza”. Gli conserverò sempre il mio amore, la mia alleanza gli sarà fedele». </a:t>
            </a:r>
            <a:endParaRPr lang="ca-ES" sz="4000" b="1" i="1" dirty="0">
              <a:solidFill>
                <a:schemeClr val="bg1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635896" y="5275124"/>
            <a:ext cx="5286375" cy="1323975"/>
          </a:xfrm>
          <a:prstGeom prst="rect">
            <a:avLst/>
          </a:prstGeom>
          <a:solidFill>
            <a:srgbClr val="0000D1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Canterò per sempre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l’amore del Signore.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ede\Desktop\corona avvento 2011\foto 5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16" y="-1"/>
            <a:ext cx="9147415" cy="686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WordArt 3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</p:spPr>
        <p:txBody>
          <a:bodyPr wrap="none" fromWordArt="1">
            <a:prstTxWarp prst="textCirclePour">
              <a:avLst>
                <a:gd name="adj1" fmla="val 10851900"/>
                <a:gd name="adj2" fmla="val 50000"/>
              </a:avLst>
            </a:prstTxWarp>
          </a:bodyPr>
          <a:lstStyle/>
          <a:p>
            <a:pPr algn="ctr" eaLnBrk="0" hangingPunct="0"/>
            <a:r>
              <a:rPr lang="it-IT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  </a:t>
            </a:r>
          </a:p>
        </p:txBody>
      </p:sp>
      <p:sp>
        <p:nvSpPr>
          <p:cNvPr id="51204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500063" y="0"/>
            <a:ext cx="8072437" cy="542925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 eaLnBrk="0" hangingPunct="0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Comic Sans MS"/>
              </a:rPr>
              <a:t>Corona</a:t>
            </a:r>
          </a:p>
        </p:txBody>
      </p:sp>
      <p:sp>
        <p:nvSpPr>
          <p:cNvPr id="51205" name="WordArt 5"/>
          <p:cNvSpPr>
            <a:spLocks noChangeArrowheads="1" noChangeShapeType="1" noTextEdit="1"/>
          </p:cNvSpPr>
          <p:nvPr>
            <p:custDataLst>
              <p:tags r:id="rId5"/>
            </p:custDataLst>
          </p:nvPr>
        </p:nvSpPr>
        <p:spPr bwMode="auto">
          <a:xfrm>
            <a:off x="285750" y="571500"/>
            <a:ext cx="8643938" cy="6072188"/>
          </a:xfrm>
          <a:prstGeom prst="rect">
            <a:avLst/>
          </a:prstGeom>
        </p:spPr>
        <p:txBody>
          <a:bodyPr wrap="none" fromWordArt="1">
            <a:prstTxWarp prst="textArchDownPour">
              <a:avLst>
                <a:gd name="adj1" fmla="val 67377"/>
                <a:gd name="adj2" fmla="val 50264"/>
              </a:avLst>
            </a:prstTxWarp>
          </a:bodyPr>
          <a:lstStyle/>
          <a:p>
            <a:pPr algn="ctr" eaLnBrk="0" hangingPunct="0"/>
            <a:r>
              <a:rPr lang="it-I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Comic Sans MS"/>
              </a:rPr>
              <a:t>dell'Avvento</a:t>
            </a:r>
            <a:endParaRPr lang="it-IT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glow rad="101600">
                  <a:srgbClr val="FFFFFF">
                    <a:alpha val="60000"/>
                  </a:srgbClr>
                </a:glow>
              </a:effectLst>
              <a:latin typeface="Comic Sans M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061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 animBg="1"/>
      <p:bldP spid="5120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1"/>
          <a:stretch/>
        </p:blipFill>
        <p:spPr bwMode="auto">
          <a:xfrm>
            <a:off x="-4915" y="-1"/>
            <a:ext cx="9148915" cy="686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 descr="fiamme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9265" y="797413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27088" y="3838575"/>
            <a:ext cx="7467600" cy="3019425"/>
          </a:xfrm>
          <a:prstGeom prst="rect">
            <a:avLst/>
          </a:prstGeom>
          <a:solidFill>
            <a:srgbClr val="BBE0E3">
              <a:alpha val="69804"/>
            </a:srgbClr>
          </a:solidFill>
          <a:ln w="9525" algn="ctr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lvl="1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Si accende una luce all’uomo quaggiù, presto verrà </a:t>
            </a:r>
          </a:p>
          <a:p>
            <a:pPr lvl="1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tra noi Gesù. </a:t>
            </a:r>
          </a:p>
        </p:txBody>
      </p:sp>
      <p:pic>
        <p:nvPicPr>
          <p:cNvPr id="5" name="Picture 5" descr="fiamme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548680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amme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279723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fiamme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87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1"/>
          <a:stretch/>
        </p:blipFill>
        <p:spPr bwMode="auto">
          <a:xfrm>
            <a:off x="-4915" y="-1"/>
            <a:ext cx="9148915" cy="686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395288" y="3838575"/>
            <a:ext cx="8318500" cy="30194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2" eaLnBrk="0" hangingPunct="0"/>
            <a:r>
              <a:rPr lang="it-IT" sz="48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Vegliate;</a:t>
            </a:r>
          </a:p>
          <a:p>
            <a:pPr lvl="2" eaLnBrk="0" hangingPunct="0"/>
            <a:r>
              <a:rPr lang="it-IT" sz="48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lo sposo non tarderà;</a:t>
            </a:r>
          </a:p>
          <a:p>
            <a:pPr lvl="2" eaLnBrk="0" hangingPunct="0"/>
            <a:r>
              <a:rPr lang="it-IT" sz="48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se siete pronti</a:t>
            </a:r>
          </a:p>
          <a:p>
            <a:pPr lvl="2" eaLnBrk="0" hangingPunct="0"/>
            <a:r>
              <a:rPr lang="it-IT" sz="48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vi aprirà.</a:t>
            </a:r>
          </a:p>
        </p:txBody>
      </p:sp>
      <p:pic>
        <p:nvPicPr>
          <p:cNvPr id="53252" name="Picture 5" descr="fiammell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0090" y="1071562"/>
            <a:ext cx="7207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amm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498367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fiamm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260648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fiamm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-1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19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1"/>
          <a:stretch/>
        </p:blipFill>
        <p:spPr bwMode="auto">
          <a:xfrm>
            <a:off x="-4915" y="-1"/>
            <a:ext cx="9148915" cy="686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971550" y="4570413"/>
            <a:ext cx="6913563" cy="22875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8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Lieti cantate: 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gloria al Signor! Nascerà il Redentor!</a:t>
            </a:r>
          </a:p>
        </p:txBody>
      </p:sp>
      <p:pic>
        <p:nvPicPr>
          <p:cNvPr id="58372" name="Picture 4" descr="fiammell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0823" y="1083146"/>
            <a:ext cx="7207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amm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0408" y="443797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fiamm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260648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fiamm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-9873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94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1000100" y="214290"/>
            <a:ext cx="7000924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Luce che sorgi nella notte, cantiamo a te, o Signore!</a:t>
            </a:r>
            <a:endParaRPr lang="it-IT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603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1"/>
          <a:stretch/>
        </p:blipFill>
        <p:spPr bwMode="auto">
          <a:xfrm>
            <a:off x="-4915" y="-1"/>
            <a:ext cx="9148915" cy="686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900113" y="3838575"/>
            <a:ext cx="7561262" cy="30194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8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Si accende una luce all’uomo quaggiù, </a:t>
            </a:r>
            <a:br>
              <a:rPr lang="it-IT" sz="4800" b="1">
                <a:solidFill>
                  <a:srgbClr val="000000"/>
                </a:solidFill>
                <a:latin typeface="Comic Sans MS" pitchFamily="66" charset="0"/>
                <a:cs typeface="+mn-cs"/>
              </a:rPr>
            </a:br>
            <a:r>
              <a:rPr lang="it-IT" sz="48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presto verrà 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tra noi Gesù.</a:t>
            </a:r>
          </a:p>
        </p:txBody>
      </p:sp>
      <p:pic>
        <p:nvPicPr>
          <p:cNvPr id="59396" name="Picture 4" descr="fiammell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009464"/>
            <a:ext cx="7207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amm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4643" y="524483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fiamm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260648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fiamm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58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1"/>
          <a:stretch/>
        </p:blipFill>
        <p:spPr bwMode="auto">
          <a:xfrm>
            <a:off x="-4915" y="-1"/>
            <a:ext cx="9148915" cy="686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0" name="Picture 4" descr="fiammell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352" y="1052736"/>
            <a:ext cx="7207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amm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522287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41895" y="4466168"/>
            <a:ext cx="7429500" cy="1323975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Il coro celeste «Pace – dirà – a voi di buona volontà».</a:t>
            </a:r>
          </a:p>
        </p:txBody>
      </p:sp>
      <p:pic>
        <p:nvPicPr>
          <p:cNvPr id="8" name="Picture 5" descr="fiamm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260648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fiamm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9028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06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1"/>
          <a:stretch/>
        </p:blipFill>
        <p:spPr bwMode="auto">
          <a:xfrm>
            <a:off x="-4915" y="-1"/>
            <a:ext cx="9148915" cy="686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971550" y="4570413"/>
            <a:ext cx="6913563" cy="22875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8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Lieti cantate: 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Comic Sans MS" pitchFamily="66" charset="0"/>
                <a:cs typeface="+mn-cs"/>
              </a:rPr>
              <a:t>gloria al Signor! Nascerà il Redentor!</a:t>
            </a:r>
          </a:p>
        </p:txBody>
      </p:sp>
      <p:pic>
        <p:nvPicPr>
          <p:cNvPr id="61444" name="Picture 4" descr="fiammell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071562"/>
            <a:ext cx="7207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amm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476672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fiamm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5949" y="260648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fiamm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-8309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61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ttangolo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4313" y="214313"/>
            <a:ext cx="7286625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secondo Luca.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2707" name="Picture 6" descr="Clicca per immagine full siz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214688" y="3389313"/>
            <a:ext cx="5929312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214438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57313" y="0"/>
            <a:ext cx="64293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In quel tempo, l'angelo Gabriele fu mandato da Dio </a:t>
            </a:r>
            <a:endParaRPr lang="it-IT"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43000" y="0"/>
            <a:ext cx="6858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in una città della Galilea, chiamata Nazaret, </a:t>
            </a:r>
            <a:endParaRPr lang="it-IT"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14625" y="285750"/>
            <a:ext cx="3587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 una vergine, </a:t>
            </a:r>
            <a:endParaRPr lang="it-IT"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ttangolo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7188" y="0"/>
            <a:ext cx="85010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promessa sposa di un uomo della casa di Davide, chiamato Giuseppe. </a:t>
            </a:r>
            <a:endParaRPr lang="it-IT"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76803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ttangolo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71563" y="285750"/>
            <a:ext cx="70262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vergine si chiamava Maria. </a:t>
            </a:r>
            <a:endParaRPr lang="it-IT">
              <a:solidFill>
                <a:srgbClr val="000000"/>
              </a:solidFill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77827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7188" y="0"/>
            <a:ext cx="85010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Entrando da lei, disse: «Rallegrati, piena di grazia: il Signore è con te». </a:t>
            </a:r>
            <a:endParaRPr lang="it-IT"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428596" y="4143380"/>
            <a:ext cx="800105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 che splendi nel mattino di un nuovo giorno</a:t>
            </a:r>
            <a:endParaRPr lang="it-IT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053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0"/>
            <a:ext cx="85725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 queste parole ella rimase turbata e si domandava che senso avesse un saluto come questo. </a:t>
            </a:r>
            <a:endParaRPr lang="it-IT"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79875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/>
          <a:srcRect t="8855"/>
          <a:stretch>
            <a:fillRect/>
          </a:stretch>
        </p:blipFill>
        <p:spPr bwMode="auto">
          <a:xfrm>
            <a:off x="1143000" y="1857375"/>
            <a:ext cx="6858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4313" y="0"/>
            <a:ext cx="87868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L'angelo le disse: «Non temere, Maria, perché hai trovato grazia presso Dio. </a:t>
            </a:r>
            <a:endParaRPr lang="it-IT"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80899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313" y="0"/>
            <a:ext cx="86439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Ed ecco, concepirai un figlio, lo darai alla luce e lo chiamerai Gesù. </a:t>
            </a:r>
            <a:endParaRPr lang="it-IT"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71563" y="0"/>
            <a:ext cx="69294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Sarà grande e verrà chiamato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Figlio dell'Altissimo; </a:t>
            </a:r>
            <a:endParaRPr lang="it-IT"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43000" y="0"/>
            <a:ext cx="69294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Signore Dio gli darà il trono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di Davide suo padre </a:t>
            </a:r>
            <a:endParaRPr lang="it-IT"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83971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2844" y="0"/>
            <a:ext cx="88583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e regnerà per sempre sulla casa di Giacobbe e il suo regno non avrà fine</a:t>
            </a:r>
            <a:r>
              <a:rPr lang="it-IT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». </a:t>
            </a:r>
            <a:endParaRPr lang="it-IT" dirty="0"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 t="8855"/>
          <a:stretch>
            <a:fillRect/>
          </a:stretch>
        </p:blipFill>
        <p:spPr bwMode="auto">
          <a:xfrm>
            <a:off x="1143000" y="1857375"/>
            <a:ext cx="6858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14438" y="0"/>
            <a:ext cx="678656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Allora Maria disse all'angelo: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«Come avverrà questo,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poiché non conosco uomo?». </a:t>
            </a:r>
            <a:endParaRPr lang="it-IT"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00063" y="0"/>
            <a:ext cx="83581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Le rispose l'angelo: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«Lo Spirito Santo scenderà su di te </a:t>
            </a:r>
            <a:endParaRPr lang="it-IT"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7188" y="0"/>
            <a:ext cx="8572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e la potenza dell'Altissimo ti coprirà con la sua ombra. </a:t>
            </a:r>
            <a:endParaRPr lang="it-IT"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071563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ttangolo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8625" y="0"/>
            <a:ext cx="8143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Perciò colui che nascerà sarà santo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e sarà chiamato Figlio di Dio. </a:t>
            </a:r>
            <a:endParaRPr lang="it-IT"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28728" y="3745388"/>
            <a:ext cx="5929354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cantiamo a te, </a:t>
            </a: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Cristo Ges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ù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cantiamo a te, </a:t>
            </a: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Signore!</a:t>
            </a:r>
            <a:endParaRPr lang="it-IT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522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313" y="0"/>
            <a:ext cx="8643937" cy="19383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Ed ecco, Elisabetta, tua parente, nella sua vecchiaia ha concepito </a:t>
            </a:r>
            <a:r>
              <a:rPr lang="it-IT" sz="40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anch’essa un figlio </a:t>
            </a:r>
            <a:endParaRPr lang="it-IT" dirty="0"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86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313" y="0"/>
            <a:ext cx="864393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e questo è il sesto mese per lei, che era detta sterile: nulla è impossibile a Dio</a:t>
            </a:r>
            <a:r>
              <a:rPr lang="it-IT" sz="40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».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>
            <p:custDataLst>
              <p:tags r:id="rId3"/>
            </p:custDataLst>
          </p:nvPr>
        </p:nvSpPr>
        <p:spPr>
          <a:xfrm>
            <a:off x="285750" y="0"/>
            <a:ext cx="8643938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Allora Maria disse: «Ecco sono la serva del Signore: avvenga per me sec</a:t>
            </a:r>
            <a:r>
              <a:rPr lang="it-IT" sz="40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ondo la tua parola».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43000" y="285750"/>
            <a:ext cx="6858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>
                <a:latin typeface="Tahoma" pitchFamily="34" charset="0"/>
                <a:ea typeface="Times New Roman" pitchFamily="18" charset="0"/>
                <a:cs typeface="Tahoma" pitchFamily="34" charset="0"/>
              </a:rPr>
              <a:t>E l'angelo si allontanò da lei.</a:t>
            </a:r>
          </a:p>
        </p:txBody>
      </p:sp>
      <p:pic>
        <p:nvPicPr>
          <p:cNvPr id="93187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/>
          <a:srcRect l="2083" t="2344"/>
          <a:stretch>
            <a:fillRect/>
          </a:stretch>
        </p:blipFill>
        <p:spPr bwMode="auto">
          <a:xfrm>
            <a:off x="2428875" y="1500188"/>
            <a:ext cx="6715125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5" descr="Bianco e nero 08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00063" y="0"/>
            <a:ext cx="4916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94212" name="WordArt 6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Padre onnipotente, creatore del cielo e della terra, di tutte le cose visibili e invisibili. Credo in un solo Signore, Gesù Cristo, unigenito Figlio di Dio, nato dal Padre prima di tutti i secoli: Dio da Dio, Luce da Luce, Dio vero da Dio vero, generato, non creato, della stessa sostanza del Padre; per mezzo di lui 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si è incarnato nel seno della vergine Maria 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 crocifisso per noi sotto </a:t>
            </a:r>
            <a:r>
              <a:rPr lang="it-IT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Ponzio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Pilato, morì e fu sepolto. Il terzo giorno è risuscitato, secondo le Scritture, è salito al cielo, siede alla destra del Padre.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di nuovo verrà, nella gloria,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giudicare i vivi e i morti,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il suo regno non avrà fine. </a:t>
            </a:r>
            <a:endParaRPr lang="it-IT" dirty="0"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214313" y="0"/>
            <a:ext cx="8929687" cy="62484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che è Signore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dà la vita, e procede dal Padre 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dal Figlio. Con il Padre e il Figlio è adorato e glorificato, e ha parlato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mezzo dei profeti. Credo la Chiesa, una santa cattolica e apostolica.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Professo un solo battesimo per il perdono dei peccati. Aspetto la risurrezione dei morti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la vita del mondo che verrà. 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ervizioliturgico.it/wp-content/uploads/2013/06/eucarist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43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8640"/>
            <a:ext cx="267252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SEGNI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DEL TUO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AMORE</a:t>
            </a:r>
            <a:endParaRPr lang="it-IT" sz="5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3838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20" y="285728"/>
            <a:ext cx="8657626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Mentre il silenzio avvolge la terra</a:t>
            </a:r>
            <a:endParaRPr lang="it-IT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	tu vieni in mezzo a noi, </a:t>
            </a: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Parola del Padre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875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3.gstatic.com/images?q=tbn:ANd9GcTZ6hBXOfe3x15Yx2bU-dzATfEg-2a8izrUuFZiotk9RYaGS4jF2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3" y="0"/>
            <a:ext cx="91469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4572000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e mille grani nelle spighe d'oro </a:t>
            </a: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81705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arm4.staticflickr.com/3090/2547484315_66a83a8486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6264696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mandano fragranza e danno gioia al cuore, </a:t>
            </a: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017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.123rf.com/400wm/400/400/alexan66/alexan661009/alexan66100900175/7936094-bread-a-bag-with-wheat-and-e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94"/>
            <a:ext cx="9175212" cy="683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5112568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quando, macinati, fanno un pane solo: </a:t>
            </a: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2222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s.123rf.com/400wm/400/400/tonobalaguer/tonobalaguer0912/tonobalaguer091200012/6038572-pain-sur-une-table-en-bois-avec-des-pointes-de-ble-oreil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8"/>
            <a:ext cx="9118352" cy="685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6840760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pane quotidiano,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dono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tuo, Signore.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06360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88326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43800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6280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42065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0/07/Grappolo_d%27uva_Gaglioppo_in_Calab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151728"/>
            <a:ext cx="5742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grappoli maturi sotto il sole,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festa della terra,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46584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magini.4ever.eu/data/download/cibi-e-bevande/grappolo%20duva,%20vigneto%201621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3208" cy="71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01322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donano vigore,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 da ogni perla stilla il vino nuovo: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8966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14480" y="3500438"/>
            <a:ext cx="7267146" cy="3046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riveli ai nostri cuori </a:t>
            </a: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l'amore di Dio.</a:t>
            </a:r>
            <a:endParaRPr lang="it-IT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	A te la lode, a te la gloria, </a:t>
            </a: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nostro Salvatore!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989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ages.4ever.eu/data/download/aliments-et-boissons/vin,%20raisin,%20tonneau%20166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0180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572000" y="69269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vino della gioia, dono tuo, Signore.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53098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95905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97410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9613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50881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74056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4068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18354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33186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1000100" y="214290"/>
            <a:ext cx="7000924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Luce che sorgi nella notte, cantiamo a te, o Signore!</a:t>
            </a:r>
            <a:endParaRPr lang="it-IT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197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blufiles.storage.live.com/y1pzsalN3QoCVEq9Fes7BSho8yR5mA1E8VaZlapqIai1TSD6sOiau_6MCMBXoMjBR0D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>
            <p:custDataLst>
              <p:tags r:id="rId3"/>
            </p:custDataLst>
          </p:nvPr>
        </p:nvSpPr>
        <p:spPr>
          <a:xfrm>
            <a:off x="4214778" y="4303455"/>
            <a:ext cx="4929222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  <p:sp>
        <p:nvSpPr>
          <p:cNvPr id="5" name="CasellaDiTesto 4"/>
          <p:cNvSpPr txBox="1"/>
          <p:nvPr>
            <p:custDataLst>
              <p:tags r:id="rId4"/>
            </p:custDataLst>
          </p:nvPr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0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Immagine 4" descr="Immagine37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>
            <p:custDataLst>
              <p:tags r:id="rId3"/>
            </p:custDataLst>
          </p:nvPr>
        </p:nvSpPr>
        <p:spPr>
          <a:xfrm>
            <a:off x="571472" y="61248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  <p:sp>
        <p:nvSpPr>
          <p:cNvPr id="4" name="CasellaDiTesto 3"/>
          <p:cNvSpPr txBox="1"/>
          <p:nvPr>
            <p:custDataLst>
              <p:tags r:id="rId4"/>
            </p:custDataLst>
          </p:nvPr>
        </p:nvSpPr>
        <p:spPr>
          <a:xfrm>
            <a:off x="4000496" y="4572008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98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5" descr="F:\09 Presentazioni\Qumran\Immagine104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>
            <p:custDataLst>
              <p:tags r:id="rId3"/>
            </p:custDataLst>
          </p:nvPr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>
            <p:custDataLst>
              <p:tags r:id="rId4"/>
            </p:custDataLst>
          </p:nvPr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416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Users\Fede\Desktop\SANTO SPIRIT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>
            <p:custDataLst>
              <p:tags r:id="rId3"/>
            </p:custDataLst>
          </p:nvPr>
        </p:nvSpPr>
        <p:spPr>
          <a:xfrm>
            <a:off x="1071539" y="1166843"/>
            <a:ext cx="7000923" cy="4524315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endParaRPr lang="it-IT" sz="3600" b="1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nel nome del Signore.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932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5" descr="F:\09 Presentazioni\Qumran\Immagine104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>
            <p:custDataLst>
              <p:tags r:id="rId3"/>
            </p:custDataLst>
          </p:nvPr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>
            <p:custDataLst>
              <p:tags r:id="rId4"/>
            </p:custDataLst>
          </p:nvPr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261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Immagine 3" descr="Immagine34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>
            <p:custDataLst>
              <p:tags r:id="rId3"/>
            </p:custDataLst>
          </p:nvPr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</p:txBody>
      </p:sp>
      <p:sp>
        <p:nvSpPr>
          <p:cNvPr id="6" name="Rettangolo 5"/>
          <p:cNvSpPr/>
          <p:nvPr>
            <p:custDataLst>
              <p:tags r:id="rId4"/>
            </p:custDataLst>
          </p:nvPr>
        </p:nvSpPr>
        <p:spPr>
          <a:xfrm>
            <a:off x="214313" y="3857625"/>
            <a:ext cx="521493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86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3" descr="Eucaristia 7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>
            <p:custDataLst>
              <p:tags r:id="rId3"/>
            </p:custDataLst>
          </p:nvPr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428596" y="4143380"/>
            <a:ext cx="821537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 che splendi nel mattino di un nuovo giorno</a:t>
            </a:r>
            <a:endParaRPr lang="it-IT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39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0015.ti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94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95288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4207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980728"/>
            <a:ext cx="9144001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7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5759" y="-53518"/>
            <a:ext cx="889248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</a:t>
            </a: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è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il regno, </a:t>
            </a: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 tua la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</a:t>
            </a: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nei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secoli.</a:t>
            </a:r>
            <a:endParaRPr lang="it-IT" sz="5400" dirty="0">
              <a:solidFill>
                <a:srgbClr val="0808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71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84597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225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541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140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559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8hPAZS980iGxcfNWCB6S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Zx7Su2I4TQqpyoXM2rWy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fSTMEVugnCiBSaQIF9rbz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WdWNPEk3M7Fm8FCO3NVR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INxXcW0RdQRf0jLeqxIBh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0jbBOEWM4U5ieXBJBCyMT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Xdu7s42tXiDXAzh9eh6IB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1JalxRmU4aN9fufwIoK5z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8QJwQyucSbeCKYio60xMl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HcpS9lOx53KbbKX6xb72d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aqkNTIzHXvbI2XWFH16w5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xViLan5uOHjsalRiOnhR2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p4ivzCRyYx5f2Yymr6Yn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BY8FDKyYgdJMiArVBAJAK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ZsIZaRt5WGmp1gun8WQox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4CdDrdvxf6cYiNd5o76nn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DMVX7lzZxIEa4QMzsZ5SA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SCXhS4X2wGIkPV4cK8wX8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ihNXwOc9vt8DRGxxWSYgs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KRbEBzuQjE4fUiZPtv2vb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rJ1QufeXlDfdR65esoxFn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fc234JZ9KExyjVQtHHl5B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gz1McVE1UDtMpsCK4fCmi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ZGqTJf2DYvAotrPI2jikI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b2hv4kX0AAb9hUEYhKHom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PEWxxQbep6361AUsKtalJ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5HDBHjh30KOAkljcpYhE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0ZbVldi3YJnWlb6DkkGr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6jmCHsbhVnBwmo7wb8Ywf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EEQumI7SlrYLTGDpMX4KX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5do076LEWXxBmllrYubbD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udTfzeWRVf0lyDaV9I27a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pbsvseymCGCSzD6mA16Hu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ehji4kYAzL8MNcyCDx5Al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uvdwkeh1nceFO9IrTWk3s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R6RggJxRsZkiN5n8Ge0gC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YuMHlCTa4WOoXabaaen17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JMPTOYnzBTFniPvmYmGoH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w1PtlgYft7gNIo12TIATS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fnrsmRdjJ7K0RsNVNuk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JzRlENf0lJ9xNqDrxUcKG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7SO1cIP6N6e9ZcGRS027J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Ea5vvwyLBcR4GGv5OyBcY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YdcqOmoSiAenUHg9iJrz7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o0qkpQ2CtytITXEj3gqnj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FIKXVr6D8tnEcRi4IcnJU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B8jxhCiZSmW5abDN3esJ8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QjLOOEgSKoS1xuGQrWLEr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zzpPm2PzQK3ZuOASiY3bD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ZguoQd0fco2oSrc7CsnfJ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LbkOoRLqYgP6jujqO2Ruc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FgiJcyXLHmNerRUAu0MTH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Y9BfEjkjgb00uj42P9uLq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yM7HNcDkoeMhdac9cr6EZ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IFUsQJbYrj8wTT9wDQhC53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5jZ0lMcI0r3bBP7Xw7FWN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dd6UPGW2ELNUHNHNRR8Gd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OY7yA93tn5sJuJXJrUys6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bfmIXHu3oJYXAoglPLNf2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d1zn1fVZZ3Qi6MTqXwLXM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G8jfIgNO7ySZ4lrEH7FL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HyYL3Q9vgCFXJcu0egXgJ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4oHVTqUBVgzVDSfI0cIcf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JeMP5vR4P6wDCJBkOPTcc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UVy8mvrRiNEwyOKbEDTTt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i4qsbWGUWzvkEt84loKRq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o0gw6GoTi3xrVIoDjUnV9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hDF3QPxwiLVUD2dVtE3pj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lHVcuSbMOT0okkpJ29WpY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8h57bJuurkSQGqcFQ0w3g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NdyqGH4QtviqSYrYuEpOB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icEGf2CjnPjyEVtiECjLv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41YqE3mo6GGuRzL3MpAR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xfxeeSwSEsQBDtoHgqM66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AEaHYI9eQ32pkspazvTZo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JctzpIACo0kcxMqcpbQws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PTe5nlvZNKglvlKFsOh13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grWCh40BgzJvmAkjkf6pd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3UPpE1q0Pf5kA9Hqhwoh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DrGUQjMxaG6PDpCoFahBg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7WreoCaTBi1bGbuO1nRG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TtBpzneDetRRWb5LXn47d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pJu9YRHIZGOdZItdM2nFm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AkihWxHnYSuxFk6Z5yt6t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1yY1eNHnTO9FIcW4qLsaB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3QGHabAUASKnTh6iqHVRv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YWWJswJF5d2L5J9zyiANY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TlIbmgKvKcicvUe6r4CBO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7p4eTv9zWJ88iRfz724Nv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f42K3oNYla9fPxFeDdvwh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I6pCjISpvH0t4uvz2RZhI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jZ72kJZffPWUUyrIxDhIJ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3RUyIM3v24uZ1J4jW1wuW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fA0GFIxYk6a9Wg7M0ccKN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CXqhkZaxJad790b9rKLXn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qVwIDdHgbedABkx27kY3K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OSMOca0jicEma59W4kg3U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VlENeY5RLK826EVP0xfSW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Y31HUTpQhZHWr4kL3ONOr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Wf9sSafEMGsSXraoV1dqr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d7Yv0fjJN2ZUppDM6UB7X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iuHZ6DtL7mB3IAvd04ELa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zeGuFBBdEvz211tna0k3S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1HnE2uMLKjVFZnfC4h7ST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T22KL9ViPjWLyKOvAH7An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kmoBiJKBMUz8kEsUQsilG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pdy7OFHXazwZ1kkfQV4we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5ftJyEpDVi3qHFm9Qcydw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bppa3GQEh1M4h87za6c8Z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5UWMxGC5NtJ333joAJNg0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1M5WwqJvGz5Mia6UF63N9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DCoe1h2s1n2Ukvdg892c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qlL2NNPQRsdbaJhtfuW3B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9l8T58qBZQpOUVjBfVJA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ld44fMvslIg4gkoiFk3ls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08JNbkADeOMkha9X1gWy2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9ZlViPrbNn01cM2S9gdET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Ue199VgYsrfFD5AA7U4uL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EffTRPuH9TRZdVksAbRIu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hW2e9HjMoTjGutyhsL9wE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MgYjSMWNAusc57U9FvVPV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Mw8Xhz8iAobdrLbP2t2FR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thXdDzFLGkQcYiQCGMomu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GwrQTjI6yXNntKhV3K7Dd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0LV4ORVCX9TExEYKoDGK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drZtGYeyzVLeurbVumEhT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30SF8XQsrNgH1jHXOT932P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PivfrP4m8ipvBqMNFm2AL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oBO5lKIEeRKHG9lDSS2cP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rdgJE7YF0zR9q7Nx1o588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vwt7tYGsudReKrsSdbls7g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YX9R9g4LACdXTTqlujDt3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LTJDs1tayz3TDRWuBszsh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89agP0m8FWH7VHMBa9idvm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0VGGlENcKF0fojXc8F6mxU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cjLAiGtpPqOcgkmY1jzGm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uJfrcwoIylrqcg7wO2hp4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0gzp0HbUBfEoZn0PXMP1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CvK5B1b9UKL9fA9FHlsc1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scEFm5DxaR2QQfbD7n0mr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byS88NdkDfCcx4UJECxmq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FjtEX0C69O6n4aAzbbyv6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x98PbPoPEfC16NdWPjQe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DH6InJnO4pNWkZ0Y1veq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vCaICZ0o05HvvPrCX3axNB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WV3OWqGH3z9NjvrItrFrP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fUgnFCvx6TSgNs9tward7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cd9seWRhkZngHL3UqiH61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3RvY48agEv0aGiVl1CI9J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D81tyfx3zY8KJPEucJQLf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q2NGEz0nJIamA0rKnBJhp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7W1efW5XgfAtIYGSBY2be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Syk9Wd8nYiTF6R60VgPO2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AnfD3sle2XK1VQEqj4hMr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L7is3v0Led9HmEZCTDB1d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IG3PdaEYUsYFB8lAoQegI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0uEKj1I9U5rdEYWDVbX8h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5shjCMmk74ei3RkU0QUhk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Rdu0rHaEaqI7oBoehP7gj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JG2RhieLMWUcPPldJXOfi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uJJbayp9scauNXzqRqpD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Ig1b4e0HrjUlS4FpCbqd4c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dbMzS45as4obJy7x64cnN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ZElyg9wWPSUbhyXChukZ0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ssSan04SFLtMnJ8Xt9dD8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i3psSLlcgYKb7dkNVDvf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xhzzuMI3NsSS3uQHEbtG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ii6SXvzLI3svOzJc4DGnrf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jZwTOxNoe9MxPN6l0JaML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dwmQpXGomuSf0w7Tigzud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ijf9PWeYkMPDkKdJ4P1Er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ohhFueW4Ryj99Lhpuu6XI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0C2YJNlUUbq3e2Af7Jan9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pmbnGzcKtyIjjC6RdqDqS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1gzaoKpwwfG3IIAFP4xLZA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gwa8OHht4OUdGMm7MH9I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kUIY9fvKKJdL9UQvqn2b5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vppq4RiQIIWlWBsaFrLJk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z0BEZId1g9QNZslEcmse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2upi8BaBiPoa8hMIXPwJP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fc9AXg7hq3bCHSfz6Cw6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XABNXhLpDUpgJ2TFKji4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nxldk77oL4j7TeyY9jQv1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IDQmdtLLAB6V0Dp2ix5zRi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hdq9cFqRcOltA3gADaE0R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58PNkGB0szSXf7MaUrXUR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RyTQd1HYJ0DRmKhLergFx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MqEvHyFFR0zr7hjpkJgcl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ADN8Nsgc3WYAmp9OY2kMH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SZPVBUOnFbp6YNjDyJTCn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ww1wOFPa7x9uX1uwpbeDQ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nO0vQv7eEF9ZP0IzLdpEX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twVTfvKdRz4IfZ8iBL5Oi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mL2i0MQ7ACZ8GU1ipN9lk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qnA86ph7m3VLktzWfBtqO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U7LJqsBEy8ka5yj6pkWJc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rgLtrBTxMUlXC3SjT2wyA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NuEEIEvulSuQstnnYOvIu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ran1D8c8t4nSjg5MJX84M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7Q7oCgj5t1ATkMxwkfe3Q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Ff5QJ1l7dux03tgG1nido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8FEOziLlf1ZXYTgBNvL8I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sz96ic4yzq0Zv8WMoaMmR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4MIiXp6T7PMSE8Um3YCdGr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ljdBw2VLMz3fMvGCJ92EU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Z4X7KeY7q1yyePTGG2DOD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nJJ5MmIhjwW34p6EQdbmc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Vflq5MqCjcZej8DoiHNE9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HehRJ3t016sz9ILk8cHNI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1FECahgBP9Crkyejjxpxs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ZvK2hJV0ZhTy78e2m9ia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LKZVCXyBXljkEilZ1bg5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0DjKerplvbeAnmSZ5xpLi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I5PXWkM0u57AH3r9cq0IG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hg9EbT9kDqbFdLK6EMnp2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zdsPT3lX14OitJMYMFrCH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C4xpxTEXEkFWzMdkWPPE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9Z4AeUwuIFrlGVbl06ZGo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RVi1jGZIYpeG4tLiPqqwm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kKQbRalYxKEWEdSpUe7Q7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Q72RNqElD1u289icBQu0G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70QHAHgzfRKH4aZsTz3DM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f27SmY63TR7SikGeFIjZ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Z1wRJLZLYdjP7M6reUe3Y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03AfNnISIehE1uO4kVUw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2lB0CPA1lsOZ205PW44M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iq47d8XVX3fVOOmYHEJFP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00UzkV2AHOpRuO3YNmRtR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ffbWsOK6zHqyKUxSpHD6o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z4dcIQfpk7NTbOWgF9bQu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OLUyIFyox8lG16YMDb1ia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vf4rrOe21J0PG6Jg5TR9n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LRJIW81uVyV1zX7goqbh5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srQSaHVW7EIdb9FMcm1jh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Sl8Pxp3hYkabudIJS61xO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JovUJNpdIWyS8jHDcCXMj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UExL8OuqY5dIYnz6BCqDz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vOMX00IGryCuitIQvRtA0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ntUyFy4gxfprtiLgfNym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YMel9Lup7aTjNaidgPSTO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XOUP7RYFhR2bV15dGUerc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yV6OPlbQ0dMpHGdvMARq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w8F8t3YYGtgijFp3XE3Vk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9BGQb4mRaPHgOQY2bSRIMh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51KBx2j5iWfn2NqGmhcRk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v7n1OsPVNuKD2EnSwWEB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l5HQuht4QoBHhF5l3AjEZ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s7yGKhazlzuOdeYWMBO61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WCBChhLJsylvDdveRfn9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CoLMjuLgdJzc4qocQyD1L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U6b7bv1mJqRPeJDoCzZgl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4G8JE0HNlNaijeQPYN0tf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jzM720HK7Zlk4EzQLyqn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k1LOcW56YaJ8cruD6EyZQ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2M7al0AQ1i2fVO9RSEMD3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jYUMaoXeUOrZhNFXGZ7T6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3WnZfjoYe7LZdL9lnj4hCs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JMSb7r8jWJtd2qcSj7KD5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i49QqYTTDKJZt8gzQbTNo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OVwmcUYMv9WCGPCkXYk0b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56wbTZtkImRg4oOWDH7J3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fhkwH69V0ii4gdj4LYVRe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3QsqWvdUsn26Fe1GcRCz8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8ZGkhIltHdBghTJ8uZLM3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jBzp0Tdl4jsFet3haEI6Q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19x425M4eErpxQRxvkH6i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lv4XznrAuID7XwvyIKZeE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E00yCVHYR2NpApRWR7z0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hq11xRynsFv3lVYia1Wwr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FO6Ucuc8YgVvDagj9X17I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PWdpD8opJBivx4usQnfN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M44VHa56wMT4UXZiX7e8N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PGVzyd7Tg6qMXIdDCQ3yB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CVXsGyDYyHw59gVwMCZDP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SCiwJLQNC0BVU8wD1vGz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z7P7RMd7DmIsO2XfGn8pj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3CF8bgcTlcAvs95ThKzh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IZ4gU0XIHyIpcYoSIn6gM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RLqv848FMSApkDARgffa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5fbH0yns01z8iQoRSA1M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OMDKhQ6Q1BudTkgXn77op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cmeduybsBIyblKwV43R5t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nLvi1SomADQ2gtxWJIgBZ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Upw8UusUoqeoSfZPesE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nQ3Mproo7NAXGASuJuS7J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C24FGJT29koexytlu33vg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DrbE6kvYMU6Ue1IJKFu5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r3k0oZO3db0oDu1Cyxbx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7CksCLio0bXnSJBMj6YX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JeD5fJ2VxtI4kq0yLewEd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20LKpQfqczEfS6Pxwym5D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ENpbMLlKrbFKbCkujbG7h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kCunOf2Oyf1P9DvgqAwC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q5xUJdIXi7lymXld4t4r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z8Udd2faowcvnkDS282uT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pCgm867d3P0XvpZwZGI7J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QA1zcrVoEy1JhWQT93bs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vpOeSv8mLMOzhpM7wUL7q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puGIz8Mz3ymYlaclkVM2S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d90w4MC9plW80kyaW0zcI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ci4CUaAPkouCgwH240WU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2caSM9ZMsF3XWHssRsyA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n31sUVzgO7bfRr1nqQyV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hVqmViQbbSuduTB0anczU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yjzZAB8uly1vyMPLH5QSp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QLsA0Q48JsBPPKrsjjrLt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9KiFcCJLH3pjsOxZBiqdO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TJW5jeLxrDLhBHhkDroYK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pvhDVkI9lgKARyI7jv0aB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xacQHgEYOQOkkrNFjqOhi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x1QJCw8TYAWEX6q4Crunr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MwehjDbzlkt2Db0YE7QVS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oFtHeeOnMU4DfjulcuHof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aVtf4ENnwv1y8yNCoXLYx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WkUmizNqvXmh3G30SWcDm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XZVGujUletYMvydZ99zpo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BGbVxA5JCh5CYuko9usag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Am3fopNBo7aoneuyLkgu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GTAJELZ5Xdi36PShbGW1S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z65TBI7ULHTFaFFK2Bj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5j7FGu8zyPOJr0DySomQi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mdaICwVUpyOuuMXeVeYkc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4WIF2cadWjDxXUuYRCEEq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VWvQBDt8RYku8eZWtJKbC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XO3JXmlGxrO1MabAwKNr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wBFJTgfck3GhZ6rz0gnKn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csMgYV8VUeDq5x1yTvMvi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3kddMi8drO2bKmgtYqcKC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aAGC92Ce1Wnpor2L9QMHN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nUMFhpxlixaR9Cx985AcN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NlXOqchmXVplcLPuLdHFD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fxipe0HH6A2h7rHsYk4Wz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rOqLjEjnv7tW6qw1YhEgO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iVDoMjemBGh05tZsG3nJ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OalhVXmNhipCvv7VR089v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F5k21vABS5Kn6t2ung0Oo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QcQUW9vfnhCzNiHyFxbiD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AtYukLbnAVp1vfXSWQcGq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S8oESnCS8HnGuQ4xaPquu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Y5XMxvk9CIyfBP5GSOLIM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DPK6OoFmgVQ3aiH6Q7xZ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7fferuXCJM2fs71qHVtfs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pyFMZLXEaNDYIvRzWbpDb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1UQz4qpBvPctPHyFvbE5B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upvy7ZiPOrmxLWpHxeyi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LeGa0hGdZ6sMhm9yRiCcZ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2saNJ5u6Q3WPIbOo7HCCP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BLHXziWVfC0ZLsTZk5H4G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UKuzg8FWV5NnceZdyAJTg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QrDYJtaUAnyHypi9PlqU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2lYAoT91TV4vU2WhocL1u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OvFAUoLnslhZpiZ85hLyu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C3vgdxXe96mCwtVNZLgvt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dVDEif7ufVVbSB5Ebeqec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DMLwdhhZiY9TQzCzfH7EQ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HlAjIkz15ev1iQSL2PcgD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1ZLv1CZI7xlc5qVTyXqhT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nOgMGtFhsANLjBxciX2m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ACVVRCx5EUOpCnB1AOyR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Eqi8SrBPz4UwA5cYAcjr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5KsQ8hePl26BXefVv3Q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pk7kllEtewOp8b1eDw0dK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Ic0AX31wjgSUFqkvMVzm7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ibP3eHSxQR0YCUkLnBrHd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wdvAT7J5DojbUOLUOjEMq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THOqb1xYUpjKEBxDNLNKd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EqZv0tM83r6ukOMtVIxFt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S999mbvSYFOg2nqG13bMm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E9hJQkQ4dx9LyQlQ6BCas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G3Mp2eHuuHx0v0SDla2Us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yOxeFGd5AyDc6hEqqukp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7hPAkbXA9bqdteXriBnI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dxklXtfr8xYpVvzsUwxUx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AiwEGUSrwJeF3hfZdtkI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e4irRQHRb8URX2OjMlzH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agricUi3zOiI3sme21KFy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KbjdaTGY9lQ0T10yEMy8z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zfYmXyjxXmG5wgYYJomBF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R3zketnX6pwEC4eOW8FBo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jNvKAF29LXpCoVNCkP9Zf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RDUJVseW4ynJLPuTIVX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5eRNMlvvKenERuBDMUCut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e0Gj1jOProe3dD6GV7Hw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31b1NPVr4iB1CDdqT8q6C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8GxbodMOf7xTWF80wYU0k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c1ssvdy6TJUSutCrIEg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tJHyhTCrcCOcflaVKhAH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91MEwUwbl4SXJhLTekWEH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5Ge7rwXnFlsPzFMCmIV1h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jiCTaR3fKnW3W6qos0eYo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uTH57BYeJFPlmVvyl6jqA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SwJGbXfUNilMOIb5KrhwD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ToZVk9LP7BXDJinRTRz5O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dBKvTTE7EYWp0alrp0YOS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Zz6MngmR84rBi8VG4mfFD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QoH0Ki1hyPnGBao6woLNQ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YoScvJVBydTBJH4mw3PQv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dBwLhXQRTQxYqi8xNilWg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N0qG19RIYZmlbgFJsXLHj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4LhLdYfxuym3OwkAWG0bS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C57SS3PnbzQKVFpfVSsqu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Z7r8oR14G8bx9bDl6bH7n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c3BEbGK7Jr2O50qJFYm7S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Prp9PNHpNysJltOQ1lKV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zowdBAMgJnqcUoxJGljzo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uk6DUmwJKfUuud8X4aktI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oS52cVh1NijPTc7YFqJZC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ipTkBIg9eV1PWexSaBrJs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bEjVQ6uUJI2dAF8SjyLD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O4gTqNg8xTHGef0FS9Fkc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MIDRKhhSYPxNQeFXFHEBa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wUrSRDGBYJbvixfy3YQFV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8qpL0UuXGA8DcJqRqDcnQ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CkW8I7EFLvdDL0t5DL60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eLigU1KUowuyxvakY7IN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Elw8cycsx1jO4PRcmj0P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pyXpnkZqgQM1XhMbZs7y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BscpgMyKG1LKfMyIOdd1h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xN6x41nRThzJWvdY4dSw9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fd20DhDTk1oqUoiIHxmP8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awP3uQ8Z9L2NxTu4n6dZW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kwAPFlwk9jCL2wazMNLlR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n7QodC9gB8xCbjtFaNsOC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aMRYTNjqeBHH9sYh8TbSI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dqlR67CXS21EX4wfImWaU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aZXU23QekTi2KboxxNo2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Uua0GTEzDJ0HyrD2HbOgI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GuvUKTbPWxzhvQH6rJjjp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Dfw5BGEKmDdgOFvM8LnON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7gWMkAK5XpeoQfoFhuabb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4e21BEBxVBua8f8Pl40hG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2pPfosuSECibcIKjZ5tpt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G78xr96bUfgcCclg822W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SW2p514UNgkow98fV2Jyq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VWw77EPlnrG1Na57m71h7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N63d0d0joru06TXUq4sT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QUhkR1MNoYi3MklRXUG3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HvlX9NFBw9gW0I03qO7m8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zj9ZdocBcE636BHgQqkHR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d46aXRZfkwKoV2NazhpUX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QXCpmaXH2qqh55T2rlCWk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iHGFsFQ3iWkBd8yxuPiDt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XDWHhwP3i0hgFVJGHhRZ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WtSKuUQNEH6XJ2ILojde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kWtDON70MtbtGsPx2Vdvm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aHbHYWTxLUPC9VhR52FEV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MflfWQgi18YKLLr7Pa6eI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bwMkLNqkkKK6M7ZLIZcy5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3jTgbPaPHFyVWlI02gtS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p9vpYcvxGTuBhW2A5tQj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5dQvL793XeoXpUJLLQXk9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Eql4LYsbZ2ookWEUd5luI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5ES2jPjDTY66yp9HmbBMf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y0zM6RCSZFfZlGbIECRm8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hdoeKwJ9SVpJ5RswIs00Z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Qy4tvDxZVSd9ImoS669PM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ABBjg8Tom8pQmQ9h15CTZ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vW958QmTR9EwYtRbmo5x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4s8CcbVq8X0zFov05elt3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JR0xIO53dTk36Faa031sg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cPRGqQIdOs0qch5A7xOOW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bVmc0co2v3OtEaG2ofkZ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2FsS4pVtEsjsEWjdPwPMW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BJCVU59ztWFjSGJ78Y62p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9cwJIapOaiW54Jg8vPk5Y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Mk4CuHoRFTxezppanY9FM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mMCZRZshHjnNqbF5GHqiD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xPaQJkrmVjzpXh0uQoonc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RMZdvhhrftJkfMP0f8Pl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oGKpEozEBveSKfX3Wivsc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xWZdm6fUtvygskb9AfpUB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d0dn5bR1UfQjYoRvO94u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GD2dFP9gxRQMyY08c6zdz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tVOr9JjGgTZ7jzlRw2SEI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tbPSvGWYUQwd97pdFpWRA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rFqNlzxlULvrCBheDJiY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B6pdrimsIQoxood4SAonv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sEGNBoai8hYEPz1zUhbSc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6Ued4aK8UBDZDLxEGYipH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yKyE2jG7bDpxyMyojZy0n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0QVg2gAdzNd0ltFq7rrNp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6drBgHTYcBQQUbDYPOaet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A5cL5iEiRHIbJHIMhpwY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kyq5ITR6yAY0gP3gbiygV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h9KXIla2gqXYLEkZzLrK8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dJrSJ0eeqMGPghkLbwWwk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3h4oWbINPbm8W0vPB9N1Z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iVn3FOAUNCNFGaNl42vDW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s8kkflVMIixSZ80TwUcUn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khkl1g5LvmeNtfIkzeZ0U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7OaEkawBq16IN3ZTkEHXM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DbFKabkYVmQP9wbmVUeU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oVbPWD549BKQLLKQy1vi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GLsElGUkjWJWaYZz0khs6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SXUtHXJMISfquUivQE3A3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6dlcnlUUCt6XSuKRYXBx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HJt5hutCovGYRG7vAnRNf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jx1NKYG6YvFfwBIh3pq04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gTD4KsneGqBVpW3uKvWix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jCavMijsnfGJh7aGedJKP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DAcMezFV3M35A0TeG4Ue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fGFVk3gIzNm4YzjZ3JMrb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Gbx9MZxEPBchlv7ieBEld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BpZvBqAJnjBc3F4SWk7x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Jv2kVG1arBal0tnbhhbVY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GeOSLubMQGqs26s3QDE9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7ZuEU3kn9ihYDl57OfFgO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EA0l4OdlhjBhzfjeQrQpG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8uoLnW2nYTMMkUDzZv9O0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lMQOApepoEfsvWjrhjUl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vNUpAhskgRoa73Zx8rXJt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74r7CG4Sv5CFQYVpZ8M48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RioTjU9RWBd7FPXsELgom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sc0BIrOXpfld9JImaIE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alRd4XCcXc4YkMPq2Ftq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rJj6rxu0OJqyKVHjiqp8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RkCNIVp5FH9w1sGvhUkWB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UEoO12Rie0lCRZtEOyAI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peTeCN9uNIdlpXpUUndmt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boAH1C6MlSrbfaUMq49Kd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pwzveTDduHfg2vEULwn0m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UeIeZ7X9dJVxZ47vod88n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VY7p8vjDmcg4BlNZTvglu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vwzMf8aReXbiJ7AZsPAn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hUtMIojDS2epDCTzI3ub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qezI4LF4bboIneEEolD6b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7p33SjwNvU9DdB50xJRem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WS5uGqKM5bnfN3JEvZ64x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g0oitHwLj6FctaXnD63IP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gYO2gSdS8inBC56oX2gkR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AAzG8m00OviKqtqqDxrY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PRyShe91sv5ZoesHb5w7h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6jlFUwBCMqicKI0OQ7RZl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dL2fYJsrVQ5fLfxCjCpQI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btJHneofie55zCFxSaku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6vXLgeNezuix4QLe24dwB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p84li2vis3g0K6hu0cW7M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1F9XZE4xFnae5YMV6ZB0J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NyvMTjQ57YQjthCjf891P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mPLNr6YdUA3iRBsdKLHAg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nLuvjMJtQHUTbF05RJ7T3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bp0R2nokeEasZiWMbtrJ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nYqMcFUXsm97wj5iVH5sn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f0d1NUWVpBxTNrA4QItmM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1ktZRufMmgYIJpzbR00wW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zCvDIRQmZ0TXZSxN3sGDf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U5IbuFQtlfltKQudLoVZh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FfWxaMDjQj24PqDIsDyTJ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LpGD4WyQjhiIpUwmbww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w7HiPGhHfZVgWMO2LwNo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bs84jf1KtLka9TzWL7RzB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jM8XKy9KZQgAkFzdwrfWM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B6NSf60oWPp98lWlutBJL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UzzTmxBpjFf4a2aRj3JAU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aawdhaXMl2t8cdjlJsNxv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U4aTaCayZaztpom9fqsxj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A2QXyXkhNmVpgr2o0kBN3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eypXyC5o0jwDBv7nQrRlx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smuxmTlra3zotPoLRJE8d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YVLuB3TqGs7g9cJAa1wF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S7xTBCzvRNJZiq2M8tk6S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bteYa6RHk0zJ5NeB0rjUO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ohRMHN2ybyE2W3EDrsEat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pyleywsTMY1w5W6op3FMO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53RaWnZRgEbFSjqtev5iL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1pYIx22AuHUoshmoz5TVH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lq4NXWP9Gwfp2sbeQWOF9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KuQ96PVZoQYE3yEJ46Ll0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83fUclfX62cRFAXOPZdH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YFgRRhJjyShkNA3DpKXp8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rnoDA6SITOtnlMTcDAKrK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sbS3MggL7jeKBSvyL94n8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ohfaVDmDWHEwVdLwjCr7H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8Ab1G4PAmmM4NAOBkDpum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55XiNePsV0Gd9EZTWiNmk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JQpaHHhOIdOAv53ogALTr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AraCrG7G0cOl6SDx7b6i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oy8TPy1cArQYsPIw5P8Ax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oGKXvD3DHktWbT2IB85tp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XnE3U02lYHUAas9S2o9XJ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DnQaz0zw4joLcWbvdeYr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vrXOjHLPfA7uoOgv23HRu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uwEPumeZv4pCImisI3Bml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1BJAzI6Hks1rS8p5vF6Zc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axJMzAG5lnaJu25UNwTOJ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Ahua2CxVfmyaqbQM8v0e6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h8DmZBSA5o6dWsipx4yq7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akCU30nnNvQVZlwGCW2Fg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3cfotJXWGGxsYiJ5xScHB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0sXSRrBnsy0hpEFxEpQP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oxmdWwpasyzsPeWvQ6u4i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UY1kqSkyhKLcCUBEUVcd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682OIekUbOOZaPT3Y2yJD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qPAqI1NjlLSjCocC5wPTg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GDB1UcbzR54VxcJ09jLYo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kjicsiPFn6IB8XOG6B7MT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HRZS5nw8iqFiiJIKSKbH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cV3MbscaQC7x4AlsqKiRY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btEvXoQe1H5gvVV5TUjYr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xLd8mhs0TPZLJA8FvNjCA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rO5pxkQoy0ZoWTiP1zM1O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JclXdpvEPc7jp3XJ89uh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MkEfnFMJPzCbxldcmCZ2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cibemTHTHhtOlPMuZwukp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cPzSL4QDSjYhXRHIPJJVZ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u7RHKxLwveDC8OFuUHTcG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dgnlvEMgjqayks13kjSlN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DlIS3lO12NWbUAko16JfV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rzudtQnAjlvuC2CDBrrho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C8yqJVhMByNqU9nPSYErt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GpYhLoviNEP4WmF26rjxJ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Gc8tfLzsDWT1s8ssaSgjK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AQc1aPSc8WRJIL9i9JIl1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aVUwAEhqgpbxCigeAKAqN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FoErCZ5FiL2pVJCtSrch6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9IpGiRJxBp7GFh7EfdVHG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xb9Q1U8YKB5dLb7TlqHJO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pVCZ7Wumu6gIadwsPOoDE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BrvVwlSv0WDLLee2Ncto6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W31TmTATkb7Skaubp9tZ6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5oridN0cagqBvsTDYZU6B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DTU3xCMkU7TCYCr4FNS80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IF1hMau4ZICLyoafoqQl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ISugbUk7dtrLqbnwkZ9q3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UlRSFuxuIava0Nx1Af9W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wmt4gt21fihTDNzVhIO1Y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bZ8cNJ4qGVeOX9pjePzIL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gfbzYjoUg78G9SKtGOqhu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VcPoBh0km2tUJS0dKK1LE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FhZwzL8LiuMFkZKAH7TWL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e9Rst4FfIVOwxp4HfbBK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83y0ta3TSImA4KnIiFGCe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KvtcaCqELake65irZUBlQ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sWtFHZWvU7K5i3xhZrtdX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fQEhpRGM0Scx2xJvVqIff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0NfUIUaSDfgGC0pA5P7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LWT3RvE387d8SiXyICChw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SL00ytw3uHV2nDu9WXSQ0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iMQ6uvQDq86B71eTarEP8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kEfnUq8RegRjte9rY0cRg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VLvsU2NrcbrJrcQ7AqvzT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JOy0KIsDCghxItRrv53N4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RJNXBQpMmHT52GUUi5Yyy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sTtng9Upv6L2XPdM7BdQU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EDraxBMYPv8GgTudAgRWc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jZJ4GwYmkIgTfPV5BjDwg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UgyjhT1XYXmRjrqsUgZtb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725PUX9ut4yNAxadBxnba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qnEEivEyjFw34twne5knK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wnwtE9pmwN4uPbFDAwipD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kfnXWx2U8OF7Rg8OQv9W8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ZzDkHBuO4kFP2g6HcSkCE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PIjpuMFNgGxBgNjBPqpjJ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r2dRI8jgCw4IKV0h6I9h4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hr0joA2TclxvhhbD3wtZ4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wy3oAxkHasfsKMRpKIeIj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beDJ6tECN5UfUsf00uzvb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fPxpLEMLKmHNmOKRrR2x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GuUgXJZbpHb1ORX2AGTDE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xuRo9JIK8Oy6ZObGH0Q2k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y75rf82IsEp4h2xnv220d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egPVFK92GCQZWKjIuAHql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GUx99kuOZjkFSOBksiyqX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dh5N4MysjNxkAUowBPxRD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FhRu697pRVWTHf3mfIgwZ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7yeHVVGJS59GCOVAGolUW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nGd9sezPB7y89ifoebI72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K0CfrF1Sb5zvbyuLtsa2u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8tECkh99cOzwVcxcNTNJ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A4Hpnu14TkzXlBVDZqvhF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yE7GUtIgXZmJS8BOlKI2S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FChegEgfK5FU0uEnGqWR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9cjoBYy30UANHs3CerBGK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DdeBjGm2BWTnvqYQFFIbJ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56i2AKrZkaOxy69ZFRGYj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UkWDEoMVYzSs87jh6CABB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yYRRGF0QuLRrcX6W63dpb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F5Y2GnK4oH1bMXMMH6U75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BGUlb9vwocxjjLTEZC6pm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p1b89jm7u49yuh7lcAzRj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BzJjgyXGhwvxTPzxlu9kO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DsE1T36h1GKrgT92ZbahH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aKgBwEqvQuQAnJu8qj0c2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31ebaAnH28aiTKhwsRwP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AGvqyRLRguqGWdAitfUsN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sdqBn8MylvDytkIKCJCQL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JBWxHdZBCnsLei0WtC4I9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3nKgAIDaQX3OtOEQryzJT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6H5qKFg0L3uOyyMrDgXrw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pObiCaw9p1Mg2aaXYUQb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kFg530ViMrJBZGBzmDPfU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zwR7DXEw2pym2mztPy44r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rRvl7XHt8mtKt8G3ds7c2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NLiKgtiZxGjI48Ucy9BQD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2E2uyoBg0W5gSuNjJrZMU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ihBsEa4FE3rdIDHMUUngF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COgqpfp9RQFZlLS5Jrcli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PELaBXx4oDoWEMceLOfuc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yJhWUOaW4k3BZCFfEsCMr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Ap66TvGn5NPe51SE3ITsz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S3NzzwaNSp8x9RQNVFgHe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MKxDmZpTSZsvw3ikWadhV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6xS0OfMecRPCh22V9anY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sOH54r407k1K7ROUrZZOo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5DlNvBI5uWkmEZLlba6EM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GTLgh102UWSWseF1Kbv6n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hUn3aOYcRSmuXr1ejH5r2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tHwxFaqV8GcNCRSeRc3I4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AYge0vRO1WQTqFwD8OLWK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h9P9l5QSnkkt7xgraV3kF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IqcHe3fW7fTG7pQ9MX8y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WyYmHEQSq11c6J8oCO8n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eeR91kLhmwHr9tEIRmA5e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SFUj61oljq8mIj7dFk5B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9mqRigHcCOppHE1Tfo8f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jLWftFLsxiXolbeIdKT0d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iNKkADHg0DLom8mRxIzRT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okYWZX6lI2h2s8u948Lgi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CXP5lmcarmospqmEDK9EU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6jGemnDr6Cy3I06TBK8yB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E0I4Mqu16DpTQvp7ZOwZg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UmIlxK9pwm6bFGvhBdX5v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DOaAutKj1CES5mmqSKSH7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MEQJCHdi2bfZITbXfFEcl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xMA8ValdcONA1vKLQ35I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II0Ofj08cdEjJxIDAMJq7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D5EsfVuc3UIi748uM3XOY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7SGcuPA6CU39uttUqJ0K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SJnGClg2LLvbTxzzIZmsN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o4UD0i8x5XGie9iwStk4Q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yXBWTlHJEi5MljLYkYUeF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vBiqgc7T8JffwX24pMPmj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csNYKT8l9BsZs0Es4vCK9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w5NOWgz7oje6oPDirdKMz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Mwv2qWHkJyfQVIbWXSM2c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KlBOPM3o0mMSjhiTPCp4z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Is7gp6KqgTVrEp22XG4p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RxUV7ugS0xrDL9qC7Vglx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2pTD32aC8z4t4TUFy88m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Fw8tdvuNe8ZtRvdRcPPU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4GFmIcfIcpvOAJnuAOF8k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VuA2osHWjxk9BPt6vie52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tFhMQmB0aMYJLbMGON0f6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tr8x1ujmTfib0UKBBlkim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R4hkPtr4MDvbPEik7GNS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rzaRVcbFVNBVggtK9uTra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yvJVXj1dBzFsqu6tUhgoR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5X7jfEBoO0iMhm83A1sN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UgzoOAXcUryW0F70fSEHc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fOPYDGzBbLDIAslzuqgoE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UuurlU2oKaDR0LyQWhCif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ih4EEFndrNn0UluckFzN1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5JrA1EuYLmZ7ccmGfm0wJ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0RclKWXIsKOclc4EJJs1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1M9iQDqdMuKeerJOiK1OD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noZ0ubIhNgOtY533UjwvF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3X6KlPrZqcnuoLiP9euvH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qLtELeQIi7R7k2TJQSPO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qN64dyJLJ30lXm986R5PR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5tGiL49h19yzxlhG4c9HU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ChqgVqoCFSDOF0XstLy06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yKuyr9NDF8HPQoRv8JTot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WJFhIBJn9U9UIGLnYfO2d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6P9zBYCO7HeSOLSaqcThZ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GVGbJLLDArsrCP790LKkM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GPS0uNOB8Vvj9dSqeR3t7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qm823gc8wF0ffQjJgXPYi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6vdeSN0VnemLe7r2NCZ4B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ZCy1e7s7XH8bsOGVhNvFO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V8R8FUU52XNnE90e16RD4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r6BbXYm6VbKvBGRzTsgh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C3FClRlcyWwD27VCVu9AA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ZHi5fqeBcy5TO2VzC60Um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eSyyVWYY7G5p3YjgBUXXJ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x8iSGmS2zFQKtqwGuiDer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OoZXflv6Xpufkpg2fC556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zivTKUqEjvx9kUTJ6xxtH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fd56qr209lioPGrlAAFi5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Ib5l9vvyyCI72hNEtYCim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QV4dhKWWOomgvU04ixvBN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irjZYUuamXwmSYc5SPQE0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IDayW6HGMDxkahWdKBBO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LMMTDoF4NLnbfmz7c0P6I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CYzQNmjKZcRmXQnEiH1BY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99UVm6yBLHBb9OkNBjL3L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kSpIKyH856BKOqVSZdcnq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LLHykv6HQV6XP1vElZUDC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ApZURJkyRoKa7D1bdc1ng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EQATmlRctNxhbiyqDnnh3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dEUSCaLHBedUK9jXmZHEU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QsJCNyE0ZCWDWZuIGqMb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xAIZ8RPZXeZXPqOFW0BSA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3hxp7G0ozoNf04pTyY8Wd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hOvmYRg0e8MlNbccGSDCp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8oWU4P8sDf5OZITKH87za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tFheHlhgiAP4G7q3NrSLv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fYbtiVavvQ2sVgCQ8MamW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ZU2MkElGGpaWpj2d2l5N5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2ec9qXi6A8ALZhrwBw9Oa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iZRjNUJOh8pZSOAbdonAO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lEjLMwKzEgPoWci79nmLR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lZoDVqjKqzOfDc018c4Hu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uY21Sr5huKXeOjirmBRx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Rhh22Vd2MqWfTJhYLCkmZ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atRnT5eZd2bTikn8BkfUP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AGz568e9H9XdOVLxxdvqm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4KUGE0BJsziVTbONZ6L4l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V4vrn3N2ppTOBOaqtexYH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VS1zJJeoFhq3OPacDxWqa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24AZDyCwwmkx9CqNk4N0J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yZlfhBZ2hd2QXZJ5FL9K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IhGyMPdRCa9rG1ZiilUwk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k7MsNAY7ezQjQIEHuLMaE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SpgXJNnqeeJEWyMj2CTu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U8MhcSP28sHJqI6PTMVr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AmbgDAQ9KaohfncPQaKNl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AbM6VbJ9ga6hOTMsaMA5t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Ejp6cLIJ8fYM0uxFEpBU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bXyj3n0Xdf82U7Mw4xnxq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2P7LYD7VFSE1tmQN8nIMU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PJ5nK9ASdmNdUJbhpmQhA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TEpGgoZPE33ZnGBSYlME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dgs6BRYmVCpzlcIlsjudx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9QJOAOuSWNC6FoXzEx1sJ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Eq2uSxv1iqK46BnNg9R2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1Aw5oXeYxeQzVmTfE09Wn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XfxknTEXc4qJciM6WWnVv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lAhlbRgSBGK3tNXx9Bmle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Enp419cVFK6LTW32HNGkt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Y9PZ9pNLyaWFWUW7P7FF0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WHT0u7UyEUcUogf20N7Tb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Od085AYzENJYc758VFR0v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s2vGSN7Rx6O0TF0l1jA4f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bp37WRSs2bqMLYDpHasMf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abep8zExqqM2R5CLQgZ54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A6U2HBCpCt9yfRTwIiNu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cZRgFNqA4QOTyfcOVB4A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ZI6xNWkcN9xxB7v6R2V0O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SiQKRjxGizRA7bVaOG5pF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1HgL1CqKzKaFPOH340E6R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G10kbHeeVoESh8u6iVfx0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prl6sKB4Lz831fLGqJvkP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1WxzzXHJQkXzByY4euDQD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Kd6flBuw1FhDqpzTbDm2I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5sDcImu1HY8WcjsjC6eji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hX8zvliZuBmV8EB8T820Y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utcfqR1gNowNaF49R8JHt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RavmczfLMuacNk5xHzb6D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AgbOItc6hijXtFmfUqYdN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pktV4KhTggPXSV4C9x4H7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tccpMBejJgJDRQkMosOn1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8vMqaigq95PbRgIFYFFXx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df4ehm8BSJcp4GClrW2i6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NFZ44Ju9H3wyixlW0Uhxc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Yrb22CeJVeszrpfdip7J1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vo5ZuV71zqHHxS1GRVY8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6I5WHNCRpt4PxGDXCJNNc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8KHHkgIgO30BpF02N8v9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J6slZrceljdykPlTtdbPi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R0cnJebal5dAkfZtl99F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PWgYWzWFh3Jb7QH7SZ1CS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vc4FNNFa00hC13VpNEfv3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tpdoilta727br4ThM9072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TuODbtbmnnAsIFroujHQS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uQBRvwS6uWZJvIAF9ZYKE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AZldPnEGqcQD0Y1kXFuhT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sZaJOP9HS7AKgCvhGvrNv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RICDP2ignRVwm36yPxJk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gHpPFZYQ58F6i0cckEzQ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DHKV7hd1TuA5roTRzNzx9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k68eAWCgMs9OsUdZmjhx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MQgL5mCc4KSQnmiGro2dP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cXuyiYkigyF7yfSsuAZ3I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gX5xVjVUfjWqDjhx4ESMu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afO3OYTseLDuGwsK31mmj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a7BzbXvkbWdWMPJSvW0M5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9CL4jBQp70O4HreNWWTA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hJJD1bwplwgZjsWqScJkw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YK1qg94QbA6RT1riqkZM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x5nYim3KagaaMKSZKgfg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YfZfbN5XVOtntLA4kU0jq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odA2orUiZwjtqFErXN161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G7gyiG4KwMsG9ofYBQRg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RijdkiiseA23gTV7TBCVM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HYYu3HOqga4jPOWkXnLhh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pCSukQHeelQ4BlfQfADNk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ZX46ayDf9vvuylCznYJ1W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sKdB578bDuSxDVqdF8AZb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z6NTdGdF4iWgujTztw7YR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1IG8ajAqXx7b6ObTsXYp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Bnq6j5F4RduyuLbxx2luS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XfoX0BEnfKcMIuWR5qVVz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In7MLiCE0SB2pkg2QdVl5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CDC2ZmVVDVHCF2Zxkmscc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XrlRgvc8ywTnKuaJifJ5f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lNFd2jTySS80GaG85qIvm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IihunB4ct7mh6yb2sTe0D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eKOZ29ajmKja5nWxWitFp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Eo48W2XPgmwG3xGnyV29K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VsO6UXWwXCd5pUUc7mwt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DpkoRyJyDgg1q9F7V3SjQ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4PrgtDIVNe81h3uI3ocXk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B3U8gvtExPqfiJReNtjxy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X4ZLe4biEa65kuWA56QHs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ToRCDd0t6SdHRnhHoDKuA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VcIZMsj67DTVaBTCrXia3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RDDyjnHdXYrVsFUDrx90L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OWcFNMbMbpUHl5md8WoUF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tf8eINwL13sgPGlDzV1bM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0LjPgdocBRUTsWxz4nfqn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4gFRvntSu8rfnVSximOr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lWep60QDVmE9wezAmTP8Y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1HaEbQW3zqDJjrsomCfy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dPTOWJppnYYE2T5C5dqLV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bH368tPznuabDk2Rl8UBc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M5QGjWWtYiCVbdHWmFMYj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JTvf9UusvJRYfBjXSU0zA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0O8eKr0XszsGmXa4M2YvM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3cX5CoNSYJuBSH6U92syg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wyemNN7YB5k7KWgFPCaAB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cL4tXRTV3eCMGpRgAZK07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gLWaEudPoGFMltijQf5F1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uYfRNz1bQBBNuiwNdpHeP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6T3nXg9uVrn9hYUNGENcP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ayZZN22GYNgxRlNqBK2l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ltccZRCsC1dSRd5anZPXr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pk1xSqI3qC71JuoYt6sft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TJ6yZf32ato08EYfaBXUn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qQCi2ChVTrGQrhrjrtZns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DJlJ0dWQhycfjgWGdqLfA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kidGOQatVZbNcTXiC3Z29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EcXanKfzCc2Gp3wjp5GOD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3w33JUNHfyNcE1JDtpdln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KwuTMjDTlktr8r6j1lLUX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ScouAMCgAiP4LxzP8t3lc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IcShw9oSzs1gDhuhJRh5K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466wcV8aDXwOlzTWuYXVR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C4GzKbdiRBiptcCifsSII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2vUikQKc47IxANBXpcFhA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XdNiFrBPc1sf1aErRmxFx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HWBOHi2G2qMCxGu2biAeU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4lLqiXliJVSMvRHQKjMvZ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spCXXObf4ig0Rf2g04lKH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LaClkyhrpH2SmNk0w7uR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v0rNtiIaelCFRMltQGNQ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jPnGsG4OCcZafFCUx4YJe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HgHWxF2gO3IEba471CElB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YLsPMbLULfVpo55sEHjsn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DuB7IzjBO7CQ76Zv8pMmn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BurQq3l5TQyCckqWtXdf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1l3X7vuezfKI30DhJTxs1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ZytMbIsipaFQA8oSixRQj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OU9kNFJ3FMzhlutkkLMgQ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2cpuSQBZAbqoKzDQVNzlu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gjNTpXd643KdSWUiMTsFb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QWJTHtQYHu58W6GYqDMu6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wGHVC1GTPIRsRavgKg5l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8JZOBNsPTGhthcdZxdX1B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m3RvgqvR0v4V8l3m9XoJb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4DPOVm1e01poXH70de3V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zYzXigd38kDSiUbMZwsSs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rSOfiqcKNxkpvEgQC5ObS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LvEMWeeHA3yixG83YNQow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xTpwv8Un3hoK7jAwtXv6W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Rc7zHz61kuaFXLmpJ5NdZ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UMzPssjTSq9f1doVqkg2X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zslP93dpiJiAhl0S7EIrC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wIK81NFsWWj1c6uCifFs8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WqW3UycCkvhQWD502qKQM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TWbOQ1jfCpLIppXgUkoUe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g8TnulsLaB6LjcYS6fkB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KmaRxhcfHhCA9GV1bHgRJ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fPRMO4xDAsKtvMJwX3fws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ta9w2RVx3J3D7kZLt8H3H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PGa9hEKcCdEVmGCi1FI2o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pSEowcA7PoBjltlTzgNR7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YbYi8b61lFLOghuT8yCun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j2l9W75rexTyUtqd3o0N2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xxc3pG8feDtHSVXZeYVTq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UIn1tUudtzdmvNXTIpjZi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sWKoixm3E349VjsAuxKT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5cBug4a1S8wjCtGoddK09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uvq91lgwAqVDCapYEq3rH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Qbbtckc6eh7cI5362OLly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nYRvYeykXHbpEeYy8Wkub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wqsjUyneGmwKOcCHlXxTk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irP7tGP14UJsq3EjZXI1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TUqMWrAmWij7qaS5qTyQk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Q4KbEHDxWBobowolxffE7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pl0TLez3aaur4l2KNTJol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IeLmG4miBGkeFobLVpYSr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qVEpS24kg2uAIR5C1Ifm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GXs2jNslVJgHCL7pxuHRy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7PGDy1XkqsguyOTDLyQfK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XXMqDvRtbzFRPCmFeqoAj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q8cjwTJ81j3wRJR7ossWh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OGYgh5kqR9hawEdjZYK2y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OjLCO61V8mwJjwlfBDOAr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fHccU4stce9sSEvEhdoV1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DNkHYJm6eXUU43qBcWsEa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QEGKWmBcvSk3pRc6J750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xXAreF0rsmJldt2iZqKD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Ekg2XrKUmtvHiwOKSFjZj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2JZ0JZQJx5hojG5iHHAK3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AHcoaOKGknp8VRreV0BIO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4OalcGI320lw8iOlP2ZQK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aLeQtMz9kGWDndOB3Yhk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NpI9pzazJYUbP0AYPfhsR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PcEq81qWSsyAmmwH3coAB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1rycdDdJ0RxMzvuZq98N5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fDdr8b44hp6acSVNMI9s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2AM0c3MfrNCAPiy0c5xWN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mskh6ulm4WYVc3qrV8hOP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2FkABuRw2Di2LBnmVBjpT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tAnznNACCwTMdjGUWhT4I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BU5vzL9pEYqKZKUx7yMsk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2qP6K1bZVKSNYstRdPsdS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ltkWZpaligm9SFFs08dE3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RbLr3fkXZ6A75mMO1LPAr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OAOcLOjZdRFB8aymU0lg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zKAiGc7sOtefKWQf3z8G7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pLDDtpUz6mbfQeT5Ccwo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qmndH7RrcA8ctax2zE3UT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TzH009uwtAYSZpfpLh38T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oOyfbobscTEuLc73umR4n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TqkgS82WmNRiBHmQg3Qq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33m3m23ytuuitOwH6HXG6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eBb7N9SLQLe7wEDXNrtU7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nGWrT4bladEvOKSeeTGHD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4lhR39UvdcqLeubmgOzvA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s0PS4ydzepPDCA9102qFZ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53wo2SDR8893Sg2b4miDX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VASBdeNx4U10VMmGwkVmh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uyHSZPY4nmv48VwrFo4A3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2SlfOoQXHAJd6jTkfYzZx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uRDqa4FxiGDgwPxJ0zep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ogLdmwJIGUStGragdZoZH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kUPcxk8513GnntBodLiah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zPM4NwYZL71zxJBXxkocE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z9r37Cmt7tDgkZpsxC72i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NVSMgdXL4oZgDCJplDh0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WgoCx5NM5Ch0ME8eP5g9H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SkJMPNcLo0yOREtaI8aZZ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IfRYBawx1QQno3SLfZzjd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XMtKFn8ZIy6CtUQb2fRZ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YtgqhWSapGxrNTc8pRaTR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OhroQoOx3mhKZidknqfOi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eTjMFzK3m386u9z3vCieG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yaG1E3DoH5QQEYYS6tmSD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a2UTU4uKD2PXJgIPKKUFF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T8DflukLsqenZD6K9yUXs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1HfHagJCYXwY9MfFJZpRA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Ilh4IZBlLHJ46VZDj32Pr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R0tkutOUxAeCZTq6xK1Cc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f5GkG5GmPKXqugAou7xQa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QtW6ccvhOP42LoEaNJdaK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Fypaw9gT5lD6fcnzStQxV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mrubJjkNCZolNnG2Fm1VJ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PUgbz24srbs1RTAQaXCy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oF9rMdQJkdyxcXFkpWyhJ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HTo0TQNuw0oD2P2iw7XSF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gaJmlW4mrZLYf2MkZWQG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8zUQi7qqkQYv58P9tsxrD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hRMfKNXWPuf8BPw2PEW7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Ms9UWavtifVaWCZvRGDmT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1QZekXqHMHPuvoClNCrtw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jXFcxwYYiKfDriVIQy3Bt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r7ATvT1UqCMx1y8qTJOo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eRXjq4MTqVL5Cd4XDs5h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kzW1H9tLHsflUuRpnb0iB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FLTaI79SFPgdgCz5Oe1Z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0rol3tfgI7epQixwU3Lg3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gm0Ok3ng2PPjEkuOEETBW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1Npj2yUafJEUa1kf8cSs4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xEd15p6mr9zlco11PlRz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KastpwHJuCBdRFPwPL8m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KBG8Q7b26dPuST2zBZAFH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WJYxlciw5rJrZyMlzpwGn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JYMMXdMxHv5FX9iMYKz7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KrUuMgqb91hwXfyzqlijT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V28IaVL7g3k9ukjaSSAGJ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WUTObgDxWNimYxShaXmmx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N8ZUKcyohNvIuZAX49yB4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dAg1H8akXwus7KPhwqYyw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Rg2SGcTcOWpjUoEIvqdWQ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d2SQ8ND8DwWJJZYOrYrKI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2NPqCNUykzES300Q46zGi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nbFEKHYfv5gEZ50IaPd4c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4RWXNBUlb1f9qDKY3cA44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o1VPlVKseH07OHMTnlaU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pQEnXbM0u7ivgyWSLypqz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dFWoIrNMBgdDEUSZZy0zc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spwWhgjdJUEmYbgsoJYrK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HBy8Q1BMLtFoneQ1UvHhn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RUALBjaFs8gSIUo8qiBW9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GAN1BmPsKtcjKEy4piC51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7vwWDL5pFqfGdZYAHNP0n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Fo9JAlSjk399thuFJ4mlN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43qz6PAPf09jQ8MTaKwm6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x4wG513LD20Tk6j1e3IvN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ZarmTQTCOrFSvm2qJzLum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iXNFz9vsDBoo4leI8dR1d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1L0w5di8HVXdOsLLcjkus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dsAWYNj9KiMSRuzdgK6mN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t7hHb1qxDkSJJk5CaI8uR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CbuK9VW7VRL9YtFhCiIcF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07Ke7Dzodjcnv5cqRuAvp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YzmCXT5QLEqabnZUNjyxD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XAXz5bqdB92Y8bSvGFinx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lUOrWHhXRnwCLEoOUpx3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7ceO2hDSffUpDCFgKtwkb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BCy7QiRnXZuGdHACUpE5C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Bd72IyaW1I5XBCgVrk0Rh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VQGohTT1Fav1Ebobmztty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UWpXG7z6G6xt0lZOzjd1Y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Bg5XmYYj4LPGibDKR2nU2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p8CUWCLHDgW8k8SILA8m1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QAa3d5Qf0bJcpare2KxXM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32u9hNpLbZdXsfjbBNx1L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S12C1bjv9rLw7y3O2QeZ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YsIcVR8KpKjLNB8fanASt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wHIbCyZubxiuTyjq6kbLJ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rLjWVzStE6gUW1tJeAKVz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sjIzVKgfGHlQfWRFDqCIT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Gr5qddlGeIJWPaQHWpeGg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eYCiWn5B1N6Fi0elD7coq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z6LwRyWkiRTh4JXCNT95G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JzERrhMuwuLGpwwpvxEGv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M1Vvn1jiekR2mcS07FyNl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vojr6ooCrZ1uNCVVTKbef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Om9kxvpZ8HTnvxbWVVTCT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0Spf4cLNC784AWhLRTdrQ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Ap7oJXPfkDxVmhVhqddl4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fqWeF940pr1FiZ8GsOXmN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xEA0QzsZevgNaGrvhGbjd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g9hpmKwE7v4qr5gGx1dU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MOAn1XL0YvD9fiRFGFYW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TGYV9JKpoHZJShDFiuypd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puPreWwgbthsKU1UqIeO6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qNaRCnHLORngu6HvOT7w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qwJDn3PappQGoD45TSuI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nDwOIdqVZ2iZnD7Y0DWD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XpOI3rIZe2NYP967zlBKu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OnpgqYUSQMP9pdI6ELIVK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0xu0RqikTXxBqiN1K4lb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8GJTosGP1yFOSoIVX3rys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bSBiNRKYRoOtRRL7tYBuR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HldlED3fS2UJiBCQkJsH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NxT45N1TCycvQh6FP53G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pxRaPztXY4L0OKTMFbQv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VEmUQmiLpOIBN8mdVXrqF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8JPslL3pSQLMuSufZcabz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2p0CxyJdo5xkwC4n0xIZV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P0EuIFXeft1RGqrJeuFEs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9lSaCbDtzkaz0X2P4g9Q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iFVEVhjdjgp9Lu8Qvl2B0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wvQrLbFBoiQcQGWwGUkfg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LqetUYyU6e3R8pOuv8yH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qc0Ao5Jy0hPUu6f9Fi8WJ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izDsUZF8hLasKpcihG2uc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9ZxwHbpbHzcE7FPr4zfYW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GGFohdRREnUGpDUnhtJ53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f5iwsPBtedFQjRRjTbkPV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KqfcwHiLfQe4qz6LK1fb8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1zk3wXzxKdGqlRggiUatY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Cerhc8riAJG3pGRtalbH5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oZefutJl1FHcW5BfKr5rD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KhrzoOJPhgIBQs2XEXzfI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lcKMSVAKBDnseXNU5UBbn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BfwZf3Qlfu5xh8dKgxkHS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ulf9dMN8SodKVfPCWOexE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dod5aJSEDwCUIpxIINWtL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eu1y4tYMWQMp7RV8C3gdK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70wq4d6rAbje9J3CFpGRz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8jiGNAbTdxfxm11EoLGvf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6SHb4ZoQxT7kRd8opwgHX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YCn1B00Ua4xycpZBvbvm0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q19Nw0laexCkU4O3onQCI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Mj0IoN05cBLCclRNuZy0P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SvUNrM7wnDnfQMNBx99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4OOvnGEqkK1NBL4oPGIE1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zhSsbASQ3IcNo8du0zi44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YO611Ho1QGETid1kgbeFj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arrDz6xAQhXbj4m9zbs2S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8vQZsFi7Po42DEAn7htgP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V6UXY6B3dg3DjVNzEShJr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7gqIzc3azBHLzK5vGbvMa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JFfv6qHKcZvCHZvzmhK2S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tczWm9i9vX2umSUATNtFZ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5pF6MDlyifJYsBdBaYa0M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1GqG9r7F4kVc8r6Yb3Ln0d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WP6WU2AC2LQaHbJF9GO9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7SpFGnA9qEt17agfmFNWE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6b9FAhjSTQ0IYPPXZz57F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KnpjnhDvvYFThMH6XYX9P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qyypAbeYESNvjuZLxnLr1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vru3kUBudQwl81gn0jwV8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8I79l5MOU5vvLA7bG8DUc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mdSuygIPYvXFSYPkWJT0L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8UtvkYd2Hmdz4qPirP9cQX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mWEGQzYEDTX05gaQmlMnR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IZOJoEmHCO69ZODD17yLdJ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wuxrGSHDYdIJ0SGhKJoJ7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nt8ixGmM27IwRVPRq8QjS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iWGahSfjuIlacuHBzzG0Kp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HRTy96nxenXlybxx1iiQR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Ur1ENO2D5KYGR2emtrjjo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hypf0uVEwx8kLgpZwgpuS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PB9WpxZ4cYTuMIgesvs4g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zvnEkS6y12cRAk9T5SCzR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iyakExlGT2VzH7UOyQxDz6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IUubIkrpDcMOxfJFCdsQ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QRfWIKwEpR2fBheWpsGK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1LBmd61yYdbtplyue9SZ3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Lwc2ryAXapVs3dp4fwhdX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w4k3WeL6udU6ktXSw1mKu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42tvYc4kN4v8oCevgMDCU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lpaXopVqhezpZ8HnCmb4U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z9IQAWqY8gejMctcLkA43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yWSV7m0fRcQbJVTZPma4V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KsTCITcU6pDKtjN7C7UOW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UtPa8pZyqrCRe4shyp1m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U4Q1130j1PgApfXXewLd9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zOoLuDwPTPNRqXricSQ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7qHi3npWqqdxsMQjFBCqf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G2J9pDHsae1vyOMGR9TNn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J63FUn4CFTj9lFqoDLtJw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tSUxaESn2I45nNiSDmByF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OZO60ZmxbuI84iHPI9Lha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yTH8byECkmqTyQfRt3ANb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gCMRNe4oUT7i4ROm4f7I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qdA8GO3kXesUrxue7zi65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fX0DYUMG12bJPobJ6q14W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FnDjj8WGPCICXD83P8xhd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rsqYnZvwbO8rj0Q1tjIqn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xxskIfveR8VtDaFU2D91M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JHH52otS40RAiD0EBEKlc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0dryB2ASxFreDWCd5ycWy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Lnlv3bxTxRdaGuEuMqhbt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EuerCMTyYRQfseHdbF6Oa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83Z32nyb9g0is3d6ZplD8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sf8zALLFmezehvZ8aklI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9n1AhGrRQP3y1wOUNXpnA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K7wf1szg4KVJNWJVnJDCQ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4SOVBZhaiMS4jR6Yj5kOw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wGgYbemnVkmvj8Mm5sAFx"/>
</p:tagLst>
</file>

<file path=ppt/theme/theme1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2510</Words>
  <Application>Microsoft Office PowerPoint</Application>
  <PresentationFormat>Presentazione su schermo (4:3)</PresentationFormat>
  <Paragraphs>389</Paragraphs>
  <Slides>149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20</vt:i4>
      </vt:variant>
      <vt:variant>
        <vt:lpstr>Titoli diapositive</vt:lpstr>
      </vt:variant>
      <vt:variant>
        <vt:i4>149</vt:i4>
      </vt:variant>
    </vt:vector>
  </HeadingPairs>
  <TitlesOfParts>
    <vt:vector size="169" baseType="lpstr">
      <vt:lpstr>2_Struttura predefinita</vt:lpstr>
      <vt:lpstr>1_En blanco</vt:lpstr>
      <vt:lpstr>Tema di Office</vt:lpstr>
      <vt:lpstr>3_Struttura predefinita</vt:lpstr>
      <vt:lpstr>2_Tema di Office</vt:lpstr>
      <vt:lpstr>2_En blanco</vt:lpstr>
      <vt:lpstr>6_Tema di Office</vt:lpstr>
      <vt:lpstr>1_Struttura predefinita</vt:lpstr>
      <vt:lpstr>4_Struttura predefinita</vt:lpstr>
      <vt:lpstr>4_Tema di Office</vt:lpstr>
      <vt:lpstr>4_En blanco</vt:lpstr>
      <vt:lpstr>7_Tema di Office</vt:lpstr>
      <vt:lpstr>12_Tema di Office</vt:lpstr>
      <vt:lpstr>14_Tema di Office</vt:lpstr>
      <vt:lpstr>13_Tema di Office</vt:lpstr>
      <vt:lpstr>3_Tema di Office</vt:lpstr>
      <vt:lpstr>18_Tema di Office</vt:lpstr>
      <vt:lpstr>9_Tema di Office</vt:lpstr>
      <vt:lpstr>5_En blanco</vt:lpstr>
      <vt:lpstr>3_En blanco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Canto  dell' Amicizia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Seconda domenica di avvento</dc:title>
  <dc:creator>Parrocchia della Cattedrale</dc:creator>
  <cp:keywords>Avvento 4 domenica</cp:keywords>
  <cp:lastModifiedBy>Me</cp:lastModifiedBy>
  <cp:revision>156</cp:revision>
  <dcterms:created xsi:type="dcterms:W3CDTF">2003-10-01T14:22:47Z</dcterms:created>
  <dcterms:modified xsi:type="dcterms:W3CDTF">2017-12-23T08:52:08Z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oogle.Documents.Tracking">
    <vt:lpwstr>false</vt:lpwstr>
  </property>
</Properties>
</file>